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64" r:id="rId5"/>
    <p:sldId id="270" r:id="rId6"/>
    <p:sldId id="257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1pPr>
    <a:lvl2pPr marL="466536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2pPr>
    <a:lvl3pPr marL="933071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3pPr>
    <a:lvl4pPr marL="1399606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4pPr>
    <a:lvl5pPr marL="1866141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5pPr>
    <a:lvl6pPr marL="2332677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6pPr>
    <a:lvl7pPr marL="2799212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7pPr>
    <a:lvl8pPr marL="3265748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8pPr>
    <a:lvl9pPr marL="3732282" algn="l" defTabSz="466536" rtl="0" eaLnBrk="1" latinLnBrk="0" hangingPunct="1">
      <a:defRPr sz="183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76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loane Talem" initials="ST" lastIdx="26" clrIdx="0">
    <p:extLst>
      <p:ext uri="{19B8F6BF-5375-455C-9EA6-DF929625EA0E}">
        <p15:presenceInfo xmlns:p15="http://schemas.microsoft.com/office/powerpoint/2012/main" userId="Sloane Talem" providerId="None"/>
      </p:ext>
    </p:extLst>
  </p:cmAuthor>
  <p:cmAuthor id="2" name="Lison Divert" initials="LD" lastIdx="17" clrIdx="1">
    <p:extLst>
      <p:ext uri="{19B8F6BF-5375-455C-9EA6-DF929625EA0E}">
        <p15:presenceInfo xmlns:p15="http://schemas.microsoft.com/office/powerpoint/2012/main" userId="Lison Div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EA"/>
    <a:srgbClr val="E9365C"/>
    <a:srgbClr val="002060"/>
    <a:srgbClr val="92D050"/>
    <a:srgbClr val="FDE401"/>
    <a:srgbClr val="05B0F0"/>
    <a:srgbClr val="7030A0"/>
    <a:srgbClr val="6AC6F9"/>
    <a:srgbClr val="988901"/>
    <a:srgbClr val="F6A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15CA3C-FBFB-4A15-8217-E65703CD8012}" v="32" dt="2025-04-09T10:14:38.362"/>
    <p1510:client id="{EC7BC35D-872E-4F7F-8D8C-CD6FF8B35ED1}" v="5" dt="2025-04-09T12:22:01.548"/>
  </p1510:revLst>
</p1510:revInfo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>
        <p:guide pos="576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eva Berthelin" userId="c4fd397a-aa08-4185-90f6-6593f4484169" providerId="ADAL" clId="{5263E439-2CFB-4E45-A895-3FA35206E053}"/>
    <pc:docChg chg="custSel addSld modSld">
      <pc:chgData name="Maeva Berthelin" userId="c4fd397a-aa08-4185-90f6-6593f4484169" providerId="ADAL" clId="{5263E439-2CFB-4E45-A895-3FA35206E053}" dt="2022-07-06T12:08:34.677" v="524" actId="403"/>
      <pc:docMkLst>
        <pc:docMk/>
      </pc:docMkLst>
      <pc:sldChg chg="addSp delSp modSp add mod modShow">
        <pc:chgData name="Maeva Berthelin" userId="c4fd397a-aa08-4185-90f6-6593f4484169" providerId="ADAL" clId="{5263E439-2CFB-4E45-A895-3FA35206E053}" dt="2022-07-06T12:08:34.677" v="524" actId="403"/>
        <pc:sldMkLst>
          <pc:docMk/>
          <pc:sldMk cId="1564540592" sldId="610"/>
        </pc:sldMkLst>
      </pc:sldChg>
    </pc:docChg>
  </pc:docChgLst>
  <pc:docChgLst>
    <pc:chgData name="Flavien  Pallard" userId="3b391a53-5af2-4e27-aa3e-d30765898742" providerId="ADAL" clId="{B11847DF-5B90-4B5E-89A5-2A135363E5FE}"/>
    <pc:docChg chg="custSel modSld">
      <pc:chgData name="Flavien  Pallard" userId="3b391a53-5af2-4e27-aa3e-d30765898742" providerId="ADAL" clId="{B11847DF-5B90-4B5E-89A5-2A135363E5FE}" dt="2025-04-02T09:37:18.843" v="169" actId="1076"/>
      <pc:docMkLst>
        <pc:docMk/>
      </pc:docMkLst>
      <pc:sldChg chg="modSp mod">
        <pc:chgData name="Flavien  Pallard" userId="3b391a53-5af2-4e27-aa3e-d30765898742" providerId="ADAL" clId="{B11847DF-5B90-4B5E-89A5-2A135363E5FE}" dt="2025-04-02T09:37:18.843" v="169" actId="1076"/>
        <pc:sldMkLst>
          <pc:docMk/>
          <pc:sldMk cId="2577994821" sldId="2169"/>
        </pc:sldMkLst>
      </pc:sldChg>
    </pc:docChg>
  </pc:docChgLst>
  <pc:docChgLst>
    <pc:chgData name="Maeva Berthelin" userId="c4fd397a-aa08-4185-90f6-6593f4484169" providerId="ADAL" clId="{3E32FB6E-7DF2-4644-B8D7-FBC3C548E68A}"/>
    <pc:docChg chg="undo custSel addSld delSld modSld sldOrd">
      <pc:chgData name="Maeva Berthelin" userId="c4fd397a-aa08-4185-90f6-6593f4484169" providerId="ADAL" clId="{3E32FB6E-7DF2-4644-B8D7-FBC3C548E68A}" dt="2021-11-19T08:49:06.744" v="6868" actId="20577"/>
      <pc:docMkLst>
        <pc:docMk/>
      </pc:docMkLst>
      <pc:sldChg chg="addSp modSp mod">
        <pc:chgData name="Maeva Berthelin" userId="c4fd397a-aa08-4185-90f6-6593f4484169" providerId="ADAL" clId="{3E32FB6E-7DF2-4644-B8D7-FBC3C548E68A}" dt="2021-11-18T14:57:11.857" v="5887" actId="20577"/>
        <pc:sldMkLst>
          <pc:docMk/>
          <pc:sldMk cId="1887728478" sldId="262"/>
        </pc:sldMkLst>
      </pc:sldChg>
      <pc:sldChg chg="addSp modSp mod">
        <pc:chgData name="Maeva Berthelin" userId="c4fd397a-aa08-4185-90f6-6593f4484169" providerId="ADAL" clId="{3E32FB6E-7DF2-4644-B8D7-FBC3C548E68A}" dt="2021-11-18T22:27:05.676" v="6065" actId="207"/>
        <pc:sldMkLst>
          <pc:docMk/>
          <pc:sldMk cId="2934389175" sldId="265"/>
        </pc:sldMkLst>
      </pc:sldChg>
      <pc:sldChg chg="delSp modSp mod ord">
        <pc:chgData name="Maeva Berthelin" userId="c4fd397a-aa08-4185-90f6-6593f4484169" providerId="ADAL" clId="{3E32FB6E-7DF2-4644-B8D7-FBC3C548E68A}" dt="2021-11-17T18:30:49.472" v="4222"/>
        <pc:sldMkLst>
          <pc:docMk/>
          <pc:sldMk cId="4004819045" sldId="296"/>
        </pc:sldMkLst>
      </pc:sldChg>
      <pc:sldChg chg="add mod ord modShow">
        <pc:chgData name="Maeva Berthelin" userId="c4fd397a-aa08-4185-90f6-6593f4484169" providerId="ADAL" clId="{3E32FB6E-7DF2-4644-B8D7-FBC3C548E68A}" dt="2021-11-17T15:38:51.327" v="396"/>
        <pc:sldMkLst>
          <pc:docMk/>
          <pc:sldMk cId="2078757725" sldId="318"/>
        </pc:sldMkLst>
      </pc:sldChg>
      <pc:sldChg chg="delSp modSp mod">
        <pc:chgData name="Maeva Berthelin" userId="c4fd397a-aa08-4185-90f6-6593f4484169" providerId="ADAL" clId="{3E32FB6E-7DF2-4644-B8D7-FBC3C548E68A}" dt="2021-11-17T18:25:19.982" v="3649" actId="14100"/>
        <pc:sldMkLst>
          <pc:docMk/>
          <pc:sldMk cId="4139070670" sldId="461"/>
        </pc:sldMkLst>
      </pc:sldChg>
      <pc:sldChg chg="modSp mod">
        <pc:chgData name="Maeva Berthelin" userId="c4fd397a-aa08-4185-90f6-6593f4484169" providerId="ADAL" clId="{3E32FB6E-7DF2-4644-B8D7-FBC3C548E68A}" dt="2021-11-18T23:07:18.869" v="6677" actId="403"/>
        <pc:sldMkLst>
          <pc:docMk/>
          <pc:sldMk cId="2966116133" sldId="466"/>
        </pc:sldMkLst>
      </pc:sldChg>
      <pc:sldChg chg="modSp mod modNotesTx">
        <pc:chgData name="Maeva Berthelin" userId="c4fd397a-aa08-4185-90f6-6593f4484169" providerId="ADAL" clId="{3E32FB6E-7DF2-4644-B8D7-FBC3C548E68A}" dt="2021-11-17T15:50:30.857" v="823" actId="13926"/>
        <pc:sldMkLst>
          <pc:docMk/>
          <pc:sldMk cId="986419620" sldId="468"/>
        </pc:sldMkLst>
      </pc:sldChg>
      <pc:sldChg chg="modSp mod">
        <pc:chgData name="Maeva Berthelin" userId="c4fd397a-aa08-4185-90f6-6593f4484169" providerId="ADAL" clId="{3E32FB6E-7DF2-4644-B8D7-FBC3C548E68A}" dt="2021-11-18T22:34:26.867" v="6133" actId="20577"/>
        <pc:sldMkLst>
          <pc:docMk/>
          <pc:sldMk cId="3217479164" sldId="471"/>
        </pc:sldMkLst>
      </pc:sldChg>
      <pc:sldChg chg="modSp mod">
        <pc:chgData name="Maeva Berthelin" userId="c4fd397a-aa08-4185-90f6-6593f4484169" providerId="ADAL" clId="{3E32FB6E-7DF2-4644-B8D7-FBC3C548E68A}" dt="2021-11-17T16:54:32.472" v="1959" actId="20577"/>
        <pc:sldMkLst>
          <pc:docMk/>
          <pc:sldMk cId="1630676812" sldId="474"/>
        </pc:sldMkLst>
      </pc:sldChg>
      <pc:sldChg chg="addSp delSp modSp mod">
        <pc:chgData name="Maeva Berthelin" userId="c4fd397a-aa08-4185-90f6-6593f4484169" providerId="ADAL" clId="{3E32FB6E-7DF2-4644-B8D7-FBC3C548E68A}" dt="2021-11-17T18:38:17.693" v="4947" actId="1035"/>
        <pc:sldMkLst>
          <pc:docMk/>
          <pc:sldMk cId="1149915472" sldId="475"/>
        </pc:sldMkLst>
      </pc:sldChg>
      <pc:sldChg chg="addSp delSp modSp mod">
        <pc:chgData name="Maeva Berthelin" userId="c4fd397a-aa08-4185-90f6-6593f4484169" providerId="ADAL" clId="{3E32FB6E-7DF2-4644-B8D7-FBC3C548E68A}" dt="2021-11-17T18:33:00.106" v="4384" actId="20577"/>
        <pc:sldMkLst>
          <pc:docMk/>
          <pc:sldMk cId="167972436" sldId="476"/>
        </pc:sldMkLst>
      </pc:sldChg>
      <pc:sldChg chg="del">
        <pc:chgData name="Maeva Berthelin" userId="c4fd397a-aa08-4185-90f6-6593f4484169" providerId="ADAL" clId="{3E32FB6E-7DF2-4644-B8D7-FBC3C548E68A}" dt="2021-11-17T18:30:54.269" v="4223" actId="47"/>
        <pc:sldMkLst>
          <pc:docMk/>
          <pc:sldMk cId="2162008355" sldId="477"/>
        </pc:sldMkLst>
      </pc:sldChg>
      <pc:sldChg chg="addSp modSp mod">
        <pc:chgData name="Maeva Berthelin" userId="c4fd397a-aa08-4185-90f6-6593f4484169" providerId="ADAL" clId="{3E32FB6E-7DF2-4644-B8D7-FBC3C548E68A}" dt="2021-11-18T22:28:13.819" v="6091" actId="113"/>
        <pc:sldMkLst>
          <pc:docMk/>
          <pc:sldMk cId="1310483011" sldId="482"/>
        </pc:sldMkLst>
      </pc:sldChg>
      <pc:sldChg chg="addSp modSp mod">
        <pc:chgData name="Maeva Berthelin" userId="c4fd397a-aa08-4185-90f6-6593f4484169" providerId="ADAL" clId="{3E32FB6E-7DF2-4644-B8D7-FBC3C548E68A}" dt="2021-11-18T22:50:07.506" v="6553" actId="20577"/>
        <pc:sldMkLst>
          <pc:docMk/>
          <pc:sldMk cId="152435152" sldId="485"/>
        </pc:sldMkLst>
      </pc:sldChg>
      <pc:sldChg chg="modSp mod ord">
        <pc:chgData name="Maeva Berthelin" userId="c4fd397a-aa08-4185-90f6-6593f4484169" providerId="ADAL" clId="{3E32FB6E-7DF2-4644-B8D7-FBC3C548E68A}" dt="2021-11-19T08:49:06.744" v="6868" actId="20577"/>
        <pc:sldMkLst>
          <pc:docMk/>
          <pc:sldMk cId="445844617" sldId="489"/>
        </pc:sldMkLst>
      </pc:sldChg>
      <pc:sldChg chg="modSp">
        <pc:chgData name="Maeva Berthelin" userId="c4fd397a-aa08-4185-90f6-6593f4484169" providerId="ADAL" clId="{3E32FB6E-7DF2-4644-B8D7-FBC3C548E68A}" dt="2021-11-18T22:55:53.031" v="6624" actId="207"/>
        <pc:sldMkLst>
          <pc:docMk/>
          <pc:sldMk cId="1968073985" sldId="493"/>
        </pc:sldMkLst>
      </pc:sldChg>
      <pc:sldChg chg="modSp mod">
        <pc:chgData name="Maeva Berthelin" userId="c4fd397a-aa08-4185-90f6-6593f4484169" providerId="ADAL" clId="{3E32FB6E-7DF2-4644-B8D7-FBC3C548E68A}" dt="2021-11-18T23:02:30.019" v="6676" actId="14100"/>
        <pc:sldMkLst>
          <pc:docMk/>
          <pc:sldMk cId="77617210" sldId="503"/>
        </pc:sldMkLst>
      </pc:sldChg>
      <pc:sldChg chg="modSp mod">
        <pc:chgData name="Maeva Berthelin" userId="c4fd397a-aa08-4185-90f6-6593f4484169" providerId="ADAL" clId="{3E32FB6E-7DF2-4644-B8D7-FBC3C548E68A}" dt="2021-11-17T15:27:08.704" v="361" actId="20577"/>
        <pc:sldMkLst>
          <pc:docMk/>
          <pc:sldMk cId="1901855051" sldId="510"/>
        </pc:sldMkLst>
      </pc:sldChg>
      <pc:sldChg chg="addSp delSp modSp mod">
        <pc:chgData name="Maeva Berthelin" userId="c4fd397a-aa08-4185-90f6-6593f4484169" providerId="ADAL" clId="{3E32FB6E-7DF2-4644-B8D7-FBC3C548E68A}" dt="2021-11-18T23:15:51.382" v="6863" actId="1035"/>
        <pc:sldMkLst>
          <pc:docMk/>
          <pc:sldMk cId="1871144880" sldId="515"/>
        </pc:sldMkLst>
      </pc:sldChg>
      <pc:sldChg chg="modSp mod">
        <pc:chgData name="Maeva Berthelin" userId="c4fd397a-aa08-4185-90f6-6593f4484169" providerId="ADAL" clId="{3E32FB6E-7DF2-4644-B8D7-FBC3C548E68A}" dt="2021-11-18T23:07:29.899" v="6678" actId="20577"/>
        <pc:sldMkLst>
          <pc:docMk/>
          <pc:sldMk cId="2993804378" sldId="517"/>
        </pc:sldMkLst>
      </pc:sldChg>
      <pc:sldChg chg="delSp modSp mod ord">
        <pc:chgData name="Maeva Berthelin" userId="c4fd397a-aa08-4185-90f6-6593f4484169" providerId="ADAL" clId="{3E32FB6E-7DF2-4644-B8D7-FBC3C548E68A}" dt="2021-11-17T18:38:27.716" v="4950"/>
        <pc:sldMkLst>
          <pc:docMk/>
          <pc:sldMk cId="78458320" sldId="518"/>
        </pc:sldMkLst>
      </pc:sldChg>
      <pc:sldChg chg="addSp delSp modSp mod ord">
        <pc:chgData name="Maeva Berthelin" userId="c4fd397a-aa08-4185-90f6-6593f4484169" providerId="ADAL" clId="{3E32FB6E-7DF2-4644-B8D7-FBC3C548E68A}" dt="2021-11-19T08:00:09.722" v="6864" actId="20577"/>
        <pc:sldMkLst>
          <pc:docMk/>
          <pc:sldMk cId="2768137608" sldId="519"/>
        </pc:sldMkLst>
      </pc:sldChg>
      <pc:sldChg chg="modSp mod modShow">
        <pc:chgData name="Maeva Berthelin" userId="c4fd397a-aa08-4185-90f6-6593f4484169" providerId="ADAL" clId="{3E32FB6E-7DF2-4644-B8D7-FBC3C548E68A}" dt="2021-11-17T15:56:09.773" v="951" actId="20577"/>
        <pc:sldMkLst>
          <pc:docMk/>
          <pc:sldMk cId="209286107" sldId="531"/>
        </pc:sldMkLst>
      </pc:sldChg>
      <pc:sldChg chg="addSp modSp mod">
        <pc:chgData name="Maeva Berthelin" userId="c4fd397a-aa08-4185-90f6-6593f4484169" providerId="ADAL" clId="{3E32FB6E-7DF2-4644-B8D7-FBC3C548E68A}" dt="2021-11-18T23:14:34.251" v="6776" actId="113"/>
        <pc:sldMkLst>
          <pc:docMk/>
          <pc:sldMk cId="438521095" sldId="534"/>
        </pc:sldMkLst>
      </pc:sldChg>
      <pc:sldChg chg="modSp mod">
        <pc:chgData name="Maeva Berthelin" userId="c4fd397a-aa08-4185-90f6-6593f4484169" providerId="ADAL" clId="{3E32FB6E-7DF2-4644-B8D7-FBC3C548E68A}" dt="2021-11-18T22:54:19.782" v="6619" actId="20577"/>
        <pc:sldMkLst>
          <pc:docMk/>
          <pc:sldMk cId="3890892553" sldId="545"/>
        </pc:sldMkLst>
      </pc:sldChg>
      <pc:sldChg chg="modSp mod">
        <pc:chgData name="Maeva Berthelin" userId="c4fd397a-aa08-4185-90f6-6593f4484169" providerId="ADAL" clId="{3E32FB6E-7DF2-4644-B8D7-FBC3C548E68A}" dt="2021-11-18T23:11:32.661" v="6684" actId="403"/>
        <pc:sldMkLst>
          <pc:docMk/>
          <pc:sldMk cId="3500682936" sldId="557"/>
        </pc:sldMkLst>
      </pc:sldChg>
      <pc:sldChg chg="modSp">
        <pc:chgData name="Maeva Berthelin" userId="c4fd397a-aa08-4185-90f6-6593f4484169" providerId="ADAL" clId="{3E32FB6E-7DF2-4644-B8D7-FBC3C548E68A}" dt="2021-11-17T16:50:37.645" v="1958" actId="207"/>
        <pc:sldMkLst>
          <pc:docMk/>
          <pc:sldMk cId="186112569" sldId="570"/>
        </pc:sldMkLst>
      </pc:sldChg>
      <pc:sldChg chg="addSp delSp modSp mod">
        <pc:chgData name="Maeva Berthelin" userId="c4fd397a-aa08-4185-90f6-6593f4484169" providerId="ADAL" clId="{3E32FB6E-7DF2-4644-B8D7-FBC3C548E68A}" dt="2021-11-17T16:46:20.159" v="1939" actId="27309"/>
        <pc:sldMkLst>
          <pc:docMk/>
          <pc:sldMk cId="1179948722" sldId="576"/>
        </pc:sldMkLst>
      </pc:sldChg>
      <pc:sldChg chg="modSp mod">
        <pc:chgData name="Maeva Berthelin" userId="c4fd397a-aa08-4185-90f6-6593f4484169" providerId="ADAL" clId="{3E32FB6E-7DF2-4644-B8D7-FBC3C548E68A}" dt="2021-11-17T15:42:30.422" v="555" actId="1036"/>
        <pc:sldMkLst>
          <pc:docMk/>
          <pc:sldMk cId="4087863796" sldId="577"/>
        </pc:sldMkLst>
      </pc:sldChg>
      <pc:sldChg chg="modSp mod">
        <pc:chgData name="Maeva Berthelin" userId="c4fd397a-aa08-4185-90f6-6593f4484169" providerId="ADAL" clId="{3E32FB6E-7DF2-4644-B8D7-FBC3C548E68A}" dt="2021-11-18T15:02:12.890" v="6046" actId="1035"/>
        <pc:sldMkLst>
          <pc:docMk/>
          <pc:sldMk cId="1311907544" sldId="585"/>
        </pc:sldMkLst>
      </pc:sldChg>
      <pc:sldChg chg="modSp mod">
        <pc:chgData name="Maeva Berthelin" userId="c4fd397a-aa08-4185-90f6-6593f4484169" providerId="ADAL" clId="{3E32FB6E-7DF2-4644-B8D7-FBC3C548E68A}" dt="2021-11-18T22:42:00.881" v="6366" actId="404"/>
        <pc:sldMkLst>
          <pc:docMk/>
          <pc:sldMk cId="2132180537" sldId="586"/>
        </pc:sldMkLst>
      </pc:sldChg>
      <pc:sldChg chg="modSp mod">
        <pc:chgData name="Maeva Berthelin" userId="c4fd397a-aa08-4185-90f6-6593f4484169" providerId="ADAL" clId="{3E32FB6E-7DF2-4644-B8D7-FBC3C548E68A}" dt="2021-11-17T16:07:13.328" v="1547" actId="13926"/>
        <pc:sldMkLst>
          <pc:docMk/>
          <pc:sldMk cId="1666328605" sldId="587"/>
        </pc:sldMkLst>
      </pc:sldChg>
      <pc:sldChg chg="modSp mod">
        <pc:chgData name="Maeva Berthelin" userId="c4fd397a-aa08-4185-90f6-6593f4484169" providerId="ADAL" clId="{3E32FB6E-7DF2-4644-B8D7-FBC3C548E68A}" dt="2021-11-18T22:52:02.093" v="6558"/>
        <pc:sldMkLst>
          <pc:docMk/>
          <pc:sldMk cId="747103679" sldId="588"/>
        </pc:sldMkLst>
      </pc:sldChg>
      <pc:sldChg chg="modSp">
        <pc:chgData name="Maeva Berthelin" userId="c4fd397a-aa08-4185-90f6-6593f4484169" providerId="ADAL" clId="{3E32FB6E-7DF2-4644-B8D7-FBC3C548E68A}" dt="2021-11-17T16:41:39.518" v="1922" actId="207"/>
        <pc:sldMkLst>
          <pc:docMk/>
          <pc:sldMk cId="2224530364" sldId="590"/>
        </pc:sldMkLst>
      </pc:sldChg>
      <pc:sldChg chg="modSp">
        <pc:chgData name="Maeva Berthelin" userId="c4fd397a-aa08-4185-90f6-6593f4484169" providerId="ADAL" clId="{3E32FB6E-7DF2-4644-B8D7-FBC3C548E68A}" dt="2021-11-17T16:41:10.692" v="1921" actId="207"/>
        <pc:sldMkLst>
          <pc:docMk/>
          <pc:sldMk cId="390169879" sldId="591"/>
        </pc:sldMkLst>
      </pc:sldChg>
      <pc:sldChg chg="modSp">
        <pc:chgData name="Maeva Berthelin" userId="c4fd397a-aa08-4185-90f6-6593f4484169" providerId="ADAL" clId="{3E32FB6E-7DF2-4644-B8D7-FBC3C548E68A}" dt="2021-11-17T16:43:34.615" v="1931" actId="207"/>
        <pc:sldMkLst>
          <pc:docMk/>
          <pc:sldMk cId="2819819164" sldId="592"/>
        </pc:sldMkLst>
      </pc:sldChg>
      <pc:sldChg chg="modSp mod">
        <pc:chgData name="Maeva Berthelin" userId="c4fd397a-aa08-4185-90f6-6593f4484169" providerId="ADAL" clId="{3E32FB6E-7DF2-4644-B8D7-FBC3C548E68A}" dt="2021-11-17T16:45:03.081" v="1937" actId="20577"/>
        <pc:sldMkLst>
          <pc:docMk/>
          <pc:sldMk cId="2495060645" sldId="594"/>
        </pc:sldMkLst>
      </pc:sldChg>
      <pc:sldChg chg="modSp mod">
        <pc:chgData name="Maeva Berthelin" userId="c4fd397a-aa08-4185-90f6-6593f4484169" providerId="ADAL" clId="{3E32FB6E-7DF2-4644-B8D7-FBC3C548E68A}" dt="2021-11-17T16:49:03.725" v="1952"/>
        <pc:sldMkLst>
          <pc:docMk/>
          <pc:sldMk cId="1083989904" sldId="595"/>
        </pc:sldMkLst>
      </pc:sldChg>
      <pc:sldChg chg="addSp delSp modSp add mod ord">
        <pc:chgData name="Maeva Berthelin" userId="c4fd397a-aa08-4185-90f6-6593f4484169" providerId="ADAL" clId="{3E32FB6E-7DF2-4644-B8D7-FBC3C548E68A}" dt="2021-11-17T18:33:10.117" v="4386"/>
        <pc:sldMkLst>
          <pc:docMk/>
          <pc:sldMk cId="1646546932" sldId="596"/>
        </pc:sldMkLst>
      </pc:sldChg>
      <pc:sldChg chg="modSp mod">
        <pc:chgData name="Maeva Berthelin" userId="c4fd397a-aa08-4185-90f6-6593f4484169" providerId="ADAL" clId="{3E32FB6E-7DF2-4644-B8D7-FBC3C548E68A}" dt="2021-11-18T22:40:46.381" v="6335" actId="20577"/>
        <pc:sldMkLst>
          <pc:docMk/>
          <pc:sldMk cId="3197936708" sldId="597"/>
        </pc:sldMkLst>
      </pc:sldChg>
    </pc:docChg>
  </pc:docChgLst>
  <pc:docChgLst>
    <pc:chgData name="Hortense de Nicolay" userId="70a16781-2aa7-49a2-83b7-3172a3d57095" providerId="ADAL" clId="{13D62E71-24CC-4815-8022-B27AE34D349E}"/>
    <pc:docChg chg="custSel delSld modSld sldOrd">
      <pc:chgData name="Hortense de Nicolay" userId="70a16781-2aa7-49a2-83b7-3172a3d57095" providerId="ADAL" clId="{13D62E71-24CC-4815-8022-B27AE34D349E}" dt="2025-04-02T13:08:34.882" v="202" actId="20577"/>
      <pc:docMkLst>
        <pc:docMk/>
      </pc:docMkLst>
      <pc:sldChg chg="modSp mod">
        <pc:chgData name="Hortense de Nicolay" userId="70a16781-2aa7-49a2-83b7-3172a3d57095" providerId="ADAL" clId="{13D62E71-24CC-4815-8022-B27AE34D349E}" dt="2025-04-02T12:55:45.782" v="7" actId="20577"/>
        <pc:sldMkLst>
          <pc:docMk/>
          <pc:sldMk cId="3242400204" sldId="256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4008113959" sldId="286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1126682111" sldId="2150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447901068" sldId="2152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237032142" sldId="2156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3935723327" sldId="2158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222036638" sldId="2159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4139635227" sldId="2162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934271182" sldId="2164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597801463" sldId="2166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524408249" sldId="2167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519724137" sldId="2168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577994821" sldId="2169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3977052214" sldId="2170"/>
        </pc:sldMkLst>
      </pc:sldChg>
      <pc:sldChg chg="del ord">
        <pc:chgData name="Hortense de Nicolay" userId="70a16781-2aa7-49a2-83b7-3172a3d57095" providerId="ADAL" clId="{13D62E71-24CC-4815-8022-B27AE34D349E}" dt="2025-04-02T12:55:48.499" v="10" actId="47"/>
        <pc:sldMkLst>
          <pc:docMk/>
          <pc:sldMk cId="2474969448" sldId="2171"/>
        </pc:sldMkLst>
      </pc:sldChg>
      <pc:sldChg chg="del">
        <pc:chgData name="Hortense de Nicolay" userId="70a16781-2aa7-49a2-83b7-3172a3d57095" providerId="ADAL" clId="{13D62E71-24CC-4815-8022-B27AE34D349E}" dt="2025-04-02T12:55:49.256" v="11" actId="47"/>
        <pc:sldMkLst>
          <pc:docMk/>
          <pc:sldMk cId="3191179618" sldId="2172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596689003" sldId="2199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1295141897" sldId="2201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1112779625" sldId="2202"/>
        </pc:sldMkLst>
      </pc:sldChg>
      <pc:sldChg chg="del">
        <pc:chgData name="Hortense de Nicolay" userId="70a16781-2aa7-49a2-83b7-3172a3d57095" providerId="ADAL" clId="{13D62E71-24CC-4815-8022-B27AE34D349E}" dt="2025-04-02T12:56:00.639" v="12" actId="47"/>
        <pc:sldMkLst>
          <pc:docMk/>
          <pc:sldMk cId="2462040515" sldId="2203"/>
        </pc:sldMkLst>
      </pc:sldChg>
      <pc:sldChg chg="modSp mod">
        <pc:chgData name="Hortense de Nicolay" userId="70a16781-2aa7-49a2-83b7-3172a3d57095" providerId="ADAL" clId="{13D62E71-24CC-4815-8022-B27AE34D349E}" dt="2025-04-02T13:08:34.882" v="202" actId="20577"/>
        <pc:sldMkLst>
          <pc:docMk/>
          <pc:sldMk cId="2335510173" sldId="2204"/>
        </pc:sldMkLst>
      </pc:sldChg>
    </pc:docChg>
  </pc:docChgLst>
  <pc:docChgLst>
    <pc:chgData name="Rémi Saurat" userId="fef24d9d-361e-4203-8aa9-cc0cb069c1d6" providerId="ADAL" clId="{FF769A4B-F635-364B-B43C-9066FEBE5870}"/>
    <pc:docChg chg="custSel addSld delSld modSld">
      <pc:chgData name="Rémi Saurat" userId="fef24d9d-361e-4203-8aa9-cc0cb069c1d6" providerId="ADAL" clId="{FF769A4B-F635-364B-B43C-9066FEBE5870}" dt="2021-05-18T17:09:05.126" v="29" actId="20577"/>
      <pc:docMkLst>
        <pc:docMk/>
      </pc:docMkLst>
      <pc:sldChg chg="del">
        <pc:chgData name="Rémi Saurat" userId="fef24d9d-361e-4203-8aa9-cc0cb069c1d6" providerId="ADAL" clId="{FF769A4B-F635-364B-B43C-9066FEBE5870}" dt="2021-05-18T17:06:13.223" v="1" actId="2696"/>
        <pc:sldMkLst>
          <pc:docMk/>
          <pc:sldMk cId="447146768" sldId="290"/>
        </pc:sldMkLst>
      </pc:sldChg>
      <pc:sldChg chg="modSp mod">
        <pc:chgData name="Rémi Saurat" userId="fef24d9d-361e-4203-8aa9-cc0cb069c1d6" providerId="ADAL" clId="{FF769A4B-F635-364B-B43C-9066FEBE5870}" dt="2021-05-18T15:41:08.048" v="0" actId="20577"/>
        <pc:sldMkLst>
          <pc:docMk/>
          <pc:sldMk cId="4221482121" sldId="479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52435152" sldId="485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2088958550" sldId="486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3800954920" sldId="487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2015668500" sldId="488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445844617" sldId="489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206123845" sldId="490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109810549" sldId="491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3310386126" sldId="492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968073985" sldId="493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2090147643" sldId="494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516841086" sldId="495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4071469876" sldId="496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3243431213" sldId="497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365656739" sldId="498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2176529510" sldId="499"/>
        </pc:sldMkLst>
      </pc:sldChg>
      <pc:sldChg chg="modSp add mod">
        <pc:chgData name="Rémi Saurat" userId="fef24d9d-361e-4203-8aa9-cc0cb069c1d6" providerId="ADAL" clId="{FF769A4B-F635-364B-B43C-9066FEBE5870}" dt="2021-05-18T17:09:05.126" v="29" actId="20577"/>
        <pc:sldMkLst>
          <pc:docMk/>
          <pc:sldMk cId="1927139557" sldId="500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3980325316" sldId="501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329470123" sldId="502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77617210" sldId="503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454506731" sldId="504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1824008227" sldId="505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2656684522" sldId="506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3118316086" sldId="507"/>
        </pc:sldMkLst>
      </pc:sldChg>
      <pc:sldChg chg="add">
        <pc:chgData name="Rémi Saurat" userId="fef24d9d-361e-4203-8aa9-cc0cb069c1d6" providerId="ADAL" clId="{FF769A4B-F635-364B-B43C-9066FEBE5870}" dt="2021-05-18T17:06:29.712" v="2"/>
        <pc:sldMkLst>
          <pc:docMk/>
          <pc:sldMk cId="915507659" sldId="508"/>
        </pc:sldMkLst>
      </pc:sldChg>
      <pc:sldChg chg="delSp modSp add mod">
        <pc:chgData name="Rémi Saurat" userId="fef24d9d-361e-4203-8aa9-cc0cb069c1d6" providerId="ADAL" clId="{FF769A4B-F635-364B-B43C-9066FEBE5870}" dt="2021-05-18T17:07:50.448" v="5" actId="113"/>
        <pc:sldMkLst>
          <pc:docMk/>
          <pc:sldMk cId="3029394250" sldId="509"/>
        </pc:sldMkLst>
      </pc:sldChg>
    </pc:docChg>
  </pc:docChgLst>
  <pc:docChgLst>
    <pc:chgData name="Lupo MESIRCA" userId="ccdc235f-4631-4e74-a149-bbf53d1d1d52" providerId="ADAL" clId="{0974984C-B14D-47A0-91B7-3A63AF58E8D6}"/>
    <pc:docChg chg="modSld">
      <pc:chgData name="Lupo MESIRCA" userId="ccdc235f-4631-4e74-a149-bbf53d1d1d52" providerId="ADAL" clId="{0974984C-B14D-47A0-91B7-3A63AF58E8D6}" dt="2025-02-28T10:47:33.227" v="53" actId="27918"/>
      <pc:docMkLst>
        <pc:docMk/>
      </pc:docMkLst>
      <pc:sldChg chg="modSp mod">
        <pc:chgData name="Lupo MESIRCA" userId="ccdc235f-4631-4e74-a149-bbf53d1d1d52" providerId="ADAL" clId="{0974984C-B14D-47A0-91B7-3A63AF58E8D6}" dt="2025-02-28T10:47:33.227" v="53" actId="27918"/>
        <pc:sldMkLst>
          <pc:docMk/>
          <pc:sldMk cId="152435152" sldId="485"/>
        </pc:sldMkLst>
      </pc:sldChg>
      <pc:sldChg chg="modSp mod">
        <pc:chgData name="Lupo MESIRCA" userId="ccdc235f-4631-4e74-a149-bbf53d1d1d52" providerId="ADAL" clId="{0974984C-B14D-47A0-91B7-3A63AF58E8D6}" dt="2025-02-25T15:20:06.795" v="39" actId="1037"/>
        <pc:sldMkLst>
          <pc:docMk/>
          <pc:sldMk cId="445844617" sldId="489"/>
        </pc:sldMkLst>
      </pc:sldChg>
      <pc:sldChg chg="modSp mod">
        <pc:chgData name="Lupo MESIRCA" userId="ccdc235f-4631-4e74-a149-bbf53d1d1d52" providerId="ADAL" clId="{0974984C-B14D-47A0-91B7-3A63AF58E8D6}" dt="2025-02-26T09:20:52.801" v="43" actId="1076"/>
        <pc:sldMkLst>
          <pc:docMk/>
          <pc:sldMk cId="1968073985" sldId="493"/>
        </pc:sldMkLst>
      </pc:sldChg>
      <pc:sldChg chg="modSp mod">
        <pc:chgData name="Lupo MESIRCA" userId="ccdc235f-4631-4e74-a149-bbf53d1d1d52" providerId="ADAL" clId="{0974984C-B14D-47A0-91B7-3A63AF58E8D6}" dt="2025-02-26T15:14:42.320" v="49" actId="1076"/>
        <pc:sldMkLst>
          <pc:docMk/>
          <pc:sldMk cId="186112569" sldId="570"/>
        </pc:sldMkLst>
      </pc:sldChg>
      <pc:sldChg chg="modSp mod">
        <pc:chgData name="Lupo MESIRCA" userId="ccdc235f-4631-4e74-a149-bbf53d1d1d52" providerId="ADAL" clId="{0974984C-B14D-47A0-91B7-3A63AF58E8D6}" dt="2025-02-25T16:57:53.599" v="42" actId="27918"/>
        <pc:sldMkLst>
          <pc:docMk/>
          <pc:sldMk cId="747103679" sldId="588"/>
        </pc:sldMkLst>
      </pc:sldChg>
      <pc:sldChg chg="modSp mod">
        <pc:chgData name="Lupo MESIRCA" userId="ccdc235f-4631-4e74-a149-bbf53d1d1d52" providerId="ADAL" clId="{0974984C-B14D-47A0-91B7-3A63AF58E8D6}" dt="2025-02-26T10:03:32.745" v="46" actId="1076"/>
        <pc:sldMkLst>
          <pc:docMk/>
          <pc:sldMk cId="2819819164" sldId="592"/>
        </pc:sldMkLst>
      </pc:sldChg>
      <pc:sldChg chg="modSp mod">
        <pc:chgData name="Lupo MESIRCA" userId="ccdc235f-4631-4e74-a149-bbf53d1d1d52" providerId="ADAL" clId="{0974984C-B14D-47A0-91B7-3A63AF58E8D6}" dt="2025-02-26T10:58:33.954" v="47" actId="1076"/>
        <pc:sldMkLst>
          <pc:docMk/>
          <pc:sldMk cId="3314018633" sldId="593"/>
        </pc:sldMkLst>
      </pc:sldChg>
      <pc:sldChg chg="modSp mod">
        <pc:chgData name="Lupo MESIRCA" userId="ccdc235f-4631-4e74-a149-bbf53d1d1d52" providerId="ADAL" clId="{0974984C-B14D-47A0-91B7-3A63AF58E8D6}" dt="2025-02-26T11:02:38.647" v="48" actId="1076"/>
        <pc:sldMkLst>
          <pc:docMk/>
          <pc:sldMk cId="2495060645" sldId="594"/>
        </pc:sldMkLst>
      </pc:sldChg>
      <pc:sldChg chg="mod">
        <pc:chgData name="Lupo MESIRCA" userId="ccdc235f-4631-4e74-a149-bbf53d1d1d52" providerId="ADAL" clId="{0974984C-B14D-47A0-91B7-3A63AF58E8D6}" dt="2025-02-26T09:57:01.685" v="45" actId="27918"/>
        <pc:sldMkLst>
          <pc:docMk/>
          <pc:sldMk cId="3981264089" sldId="609"/>
        </pc:sldMkLst>
      </pc:sldChg>
    </pc:docChg>
  </pc:docChgLst>
  <pc:docChgLst>
    <pc:chgData name="Flavien  Pallard" userId="3b391a53-5af2-4e27-aa3e-d30765898742" providerId="ADAL" clId="{B7465F5D-B1BE-4F87-B89F-C04EC77C17FD}"/>
    <pc:docChg chg="undo custSel addSld delSld modSld">
      <pc:chgData name="Flavien  Pallard" userId="3b391a53-5af2-4e27-aa3e-d30765898742" providerId="ADAL" clId="{B7465F5D-B1BE-4F87-B89F-C04EC77C17FD}" dt="2021-05-21T07:43:59.788" v="343" actId="20577"/>
      <pc:docMkLst>
        <pc:docMk/>
      </pc:docMkLst>
      <pc:sldChg chg="modSp mod">
        <pc:chgData name="Flavien  Pallard" userId="3b391a53-5af2-4e27-aa3e-d30765898742" providerId="ADAL" clId="{B7465F5D-B1BE-4F87-B89F-C04EC77C17FD}" dt="2021-05-20T07:58:44.434" v="5" actId="572"/>
        <pc:sldMkLst>
          <pc:docMk/>
          <pc:sldMk cId="258348769" sldId="280"/>
        </pc:sldMkLst>
      </pc:sldChg>
      <pc:sldChg chg="delSp modSp mod">
        <pc:chgData name="Flavien  Pallard" userId="3b391a53-5af2-4e27-aa3e-d30765898742" providerId="ADAL" clId="{B7465F5D-B1BE-4F87-B89F-C04EC77C17FD}" dt="2021-05-20T07:59:13.858" v="12" actId="207"/>
        <pc:sldMkLst>
          <pc:docMk/>
          <pc:sldMk cId="2884616485" sldId="281"/>
        </pc:sldMkLst>
      </pc:sldChg>
      <pc:sldChg chg="addSp delSp modSp mod">
        <pc:chgData name="Flavien  Pallard" userId="3b391a53-5af2-4e27-aa3e-d30765898742" providerId="ADAL" clId="{B7465F5D-B1BE-4F87-B89F-C04EC77C17FD}" dt="2021-05-20T12:09:42.720" v="313" actId="27918"/>
        <pc:sldMkLst>
          <pc:docMk/>
          <pc:sldMk cId="598864535" sldId="283"/>
        </pc:sldMkLst>
      </pc:sldChg>
      <pc:sldChg chg="delSp modSp mod">
        <pc:chgData name="Flavien  Pallard" userId="3b391a53-5af2-4e27-aa3e-d30765898742" providerId="ADAL" clId="{B7465F5D-B1BE-4F87-B89F-C04EC77C17FD}" dt="2021-05-20T08:06:34.875" v="135"/>
        <pc:sldMkLst>
          <pc:docMk/>
          <pc:sldMk cId="606905686" sldId="284"/>
        </pc:sldMkLst>
      </pc:sldChg>
      <pc:sldChg chg="delSp modSp mod">
        <pc:chgData name="Flavien  Pallard" userId="3b391a53-5af2-4e27-aa3e-d30765898742" providerId="ADAL" clId="{B7465F5D-B1BE-4F87-B89F-C04EC77C17FD}" dt="2021-05-20T08:07:47.901" v="181" actId="1036"/>
        <pc:sldMkLst>
          <pc:docMk/>
          <pc:sldMk cId="3949211110" sldId="286"/>
        </pc:sldMkLst>
      </pc:sldChg>
      <pc:sldChg chg="modSp mod">
        <pc:chgData name="Flavien  Pallard" userId="3b391a53-5af2-4e27-aa3e-d30765898742" providerId="ADAL" clId="{B7465F5D-B1BE-4F87-B89F-C04EC77C17FD}" dt="2021-05-20T15:53:53.191" v="338" actId="20577"/>
        <pc:sldMkLst>
          <pc:docMk/>
          <pc:sldMk cId="80271153" sldId="295"/>
        </pc:sldMkLst>
      </pc:sldChg>
      <pc:sldChg chg="addSp delSp modSp mod">
        <pc:chgData name="Flavien  Pallard" userId="3b391a53-5af2-4e27-aa3e-d30765898742" providerId="ADAL" clId="{B7465F5D-B1BE-4F87-B89F-C04EC77C17FD}" dt="2021-05-20T08:20:30.325" v="219" actId="20577"/>
        <pc:sldMkLst>
          <pc:docMk/>
          <pc:sldMk cId="2375473503" sldId="467"/>
        </pc:sldMkLst>
      </pc:sldChg>
      <pc:sldChg chg="modTransition">
        <pc:chgData name="Flavien  Pallard" userId="3b391a53-5af2-4e27-aa3e-d30765898742" providerId="ADAL" clId="{B7465F5D-B1BE-4F87-B89F-C04EC77C17FD}" dt="2021-05-20T12:13:05.646" v="336"/>
        <pc:sldMkLst>
          <pc:docMk/>
          <pc:sldMk cId="1853786108" sldId="480"/>
        </pc:sldMkLst>
      </pc:sldChg>
      <pc:sldChg chg="modSp mod">
        <pc:chgData name="Flavien  Pallard" userId="3b391a53-5af2-4e27-aa3e-d30765898742" providerId="ADAL" clId="{B7465F5D-B1BE-4F87-B89F-C04EC77C17FD}" dt="2021-05-20T08:25:12.713" v="260" actId="20577"/>
        <pc:sldMkLst>
          <pc:docMk/>
          <pc:sldMk cId="840785511" sldId="481"/>
        </pc:sldMkLst>
      </pc:sldChg>
      <pc:sldChg chg="addSp delSp modSp del mod">
        <pc:chgData name="Flavien  Pallard" userId="3b391a53-5af2-4e27-aa3e-d30765898742" providerId="ADAL" clId="{B7465F5D-B1BE-4F87-B89F-C04EC77C17FD}" dt="2021-05-20T12:11:09.023" v="335" actId="47"/>
        <pc:sldMkLst>
          <pc:docMk/>
          <pc:sldMk cId="944502953" sldId="484"/>
        </pc:sldMkLst>
      </pc:sldChg>
      <pc:sldChg chg="modSp mod">
        <pc:chgData name="Flavien  Pallard" userId="3b391a53-5af2-4e27-aa3e-d30765898742" providerId="ADAL" clId="{B7465F5D-B1BE-4F87-B89F-C04EC77C17FD}" dt="2021-05-21T07:43:59.788" v="343" actId="20577"/>
        <pc:sldMkLst>
          <pc:docMk/>
          <pc:sldMk cId="152435152" sldId="485"/>
        </pc:sldMkLst>
      </pc:sldChg>
      <pc:sldChg chg="delSp modSp add mod">
        <pc:chgData name="Flavien  Pallard" userId="3b391a53-5af2-4e27-aa3e-d30765898742" providerId="ADAL" clId="{B7465F5D-B1BE-4F87-B89F-C04EC77C17FD}" dt="2021-05-20T12:10:56.595" v="333" actId="208"/>
        <pc:sldMkLst>
          <pc:docMk/>
          <pc:sldMk cId="836720591" sldId="511"/>
        </pc:sldMkLst>
      </pc:sldChg>
    </pc:docChg>
  </pc:docChgLst>
  <pc:docChgLst>
    <pc:chgData name="Flavien  Pallard" userId="3b391a53-5af2-4e27-aa3e-d30765898742" providerId="ADAL" clId="{32374E0E-D74C-43FD-BA28-6C1B216B990D}"/>
    <pc:docChg chg="undo custSel addSld delSld modSld sldOrd">
      <pc:chgData name="Flavien  Pallard" userId="3b391a53-5af2-4e27-aa3e-d30765898742" providerId="ADAL" clId="{32374E0E-D74C-43FD-BA28-6C1B216B990D}" dt="2021-10-15T15:34:25.111" v="821" actId="20577"/>
      <pc:docMkLst>
        <pc:docMk/>
      </pc:docMkLst>
      <pc:sldChg chg="addSp modSp mod">
        <pc:chgData name="Flavien  Pallard" userId="3b391a53-5af2-4e27-aa3e-d30765898742" providerId="ADAL" clId="{32374E0E-D74C-43FD-BA28-6C1B216B990D}" dt="2021-10-15T14:39:20.876" v="26" actId="20577"/>
        <pc:sldMkLst>
          <pc:docMk/>
          <pc:sldMk cId="2934389175" sldId="265"/>
        </pc:sldMkLst>
      </pc:sldChg>
      <pc:sldChg chg="addSp modSp mod">
        <pc:chgData name="Flavien  Pallard" userId="3b391a53-5af2-4e27-aa3e-d30765898742" providerId="ADAL" clId="{32374E0E-D74C-43FD-BA28-6C1B216B990D}" dt="2021-10-15T15:34:25.111" v="821" actId="20577"/>
        <pc:sldMkLst>
          <pc:docMk/>
          <pc:sldMk cId="1487394912" sldId="266"/>
        </pc:sldMkLst>
      </pc:sldChg>
      <pc:sldChg chg="ord">
        <pc:chgData name="Flavien  Pallard" userId="3b391a53-5af2-4e27-aa3e-d30765898742" providerId="ADAL" clId="{32374E0E-D74C-43FD-BA28-6C1B216B990D}" dt="2021-10-15T15:17:38.601" v="512"/>
        <pc:sldMkLst>
          <pc:docMk/>
          <pc:sldMk cId="1827443468" sldId="270"/>
        </pc:sldMkLst>
      </pc:sldChg>
      <pc:sldChg chg="del">
        <pc:chgData name="Flavien  Pallard" userId="3b391a53-5af2-4e27-aa3e-d30765898742" providerId="ADAL" clId="{32374E0E-D74C-43FD-BA28-6C1B216B990D}" dt="2021-10-15T15:25:18.674" v="513" actId="47"/>
        <pc:sldMkLst>
          <pc:docMk/>
          <pc:sldMk cId="2675336006" sldId="293"/>
        </pc:sldMkLst>
      </pc:sldChg>
      <pc:sldChg chg="addSp modSp mod">
        <pc:chgData name="Flavien  Pallard" userId="3b391a53-5af2-4e27-aa3e-d30765898742" providerId="ADAL" clId="{32374E0E-D74C-43FD-BA28-6C1B216B990D}" dt="2021-10-15T14:59:38.669" v="251" actId="20577"/>
        <pc:sldMkLst>
          <pc:docMk/>
          <pc:sldMk cId="80271153" sldId="295"/>
        </pc:sldMkLst>
      </pc:sldChg>
      <pc:sldChg chg="addSp modSp mod">
        <pc:chgData name="Flavien  Pallard" userId="3b391a53-5af2-4e27-aa3e-d30765898742" providerId="ADAL" clId="{32374E0E-D74C-43FD-BA28-6C1B216B990D}" dt="2021-10-15T14:44:44.445" v="45" actId="20577"/>
        <pc:sldMkLst>
          <pc:docMk/>
          <pc:sldMk cId="277229371" sldId="465"/>
        </pc:sldMkLst>
      </pc:sldChg>
      <pc:sldChg chg="addSp modSp mod">
        <pc:chgData name="Flavien  Pallard" userId="3b391a53-5af2-4e27-aa3e-d30765898742" providerId="ADAL" clId="{32374E0E-D74C-43FD-BA28-6C1B216B990D}" dt="2021-10-15T15:01:02.752" v="285" actId="1076"/>
        <pc:sldMkLst>
          <pc:docMk/>
          <pc:sldMk cId="2966116133" sldId="466"/>
        </pc:sldMkLst>
      </pc:sldChg>
      <pc:sldChg chg="addSp modSp mod">
        <pc:chgData name="Flavien  Pallard" userId="3b391a53-5af2-4e27-aa3e-d30765898742" providerId="ADAL" clId="{32374E0E-D74C-43FD-BA28-6C1B216B990D}" dt="2021-10-15T14:53:06.136" v="63" actId="20577"/>
        <pc:sldMkLst>
          <pc:docMk/>
          <pc:sldMk cId="1968073985" sldId="493"/>
        </pc:sldMkLst>
      </pc:sldChg>
      <pc:sldChg chg="addSp modSp mod">
        <pc:chgData name="Flavien  Pallard" userId="3b391a53-5af2-4e27-aa3e-d30765898742" providerId="ADAL" clId="{32374E0E-D74C-43FD-BA28-6C1B216B990D}" dt="2021-10-15T14:54:18.714" v="149" actId="1076"/>
        <pc:sldMkLst>
          <pc:docMk/>
          <pc:sldMk cId="516841086" sldId="495"/>
        </pc:sldMkLst>
      </pc:sldChg>
      <pc:sldChg chg="addSp modSp">
        <pc:chgData name="Flavien  Pallard" userId="3b391a53-5af2-4e27-aa3e-d30765898742" providerId="ADAL" clId="{32374E0E-D74C-43FD-BA28-6C1B216B990D}" dt="2021-10-15T14:56:39.274" v="188"/>
        <pc:sldMkLst>
          <pc:docMk/>
          <pc:sldMk cId="4071469876" sldId="496"/>
        </pc:sldMkLst>
      </pc:sldChg>
      <pc:sldChg chg="addSp modSp">
        <pc:chgData name="Flavien  Pallard" userId="3b391a53-5af2-4e27-aa3e-d30765898742" providerId="ADAL" clId="{32374E0E-D74C-43FD-BA28-6C1B216B990D}" dt="2021-10-15T14:56:41.720" v="189"/>
        <pc:sldMkLst>
          <pc:docMk/>
          <pc:sldMk cId="3243431213" sldId="497"/>
        </pc:sldMkLst>
      </pc:sldChg>
      <pc:sldChg chg="addSp modSp">
        <pc:chgData name="Flavien  Pallard" userId="3b391a53-5af2-4e27-aa3e-d30765898742" providerId="ADAL" clId="{32374E0E-D74C-43FD-BA28-6C1B216B990D}" dt="2021-10-15T14:56:43.086" v="190"/>
        <pc:sldMkLst>
          <pc:docMk/>
          <pc:sldMk cId="1365656739" sldId="498"/>
        </pc:sldMkLst>
      </pc:sldChg>
      <pc:sldChg chg="addSp modSp mod">
        <pc:chgData name="Flavien  Pallard" userId="3b391a53-5af2-4e27-aa3e-d30765898742" providerId="ADAL" clId="{32374E0E-D74C-43FD-BA28-6C1B216B990D}" dt="2021-10-15T14:56:32.946" v="187" actId="20577"/>
        <pc:sldMkLst>
          <pc:docMk/>
          <pc:sldMk cId="2176529510" sldId="499"/>
        </pc:sldMkLst>
      </pc:sldChg>
      <pc:sldChg chg="addSp modSp mod">
        <pc:chgData name="Flavien  Pallard" userId="3b391a53-5af2-4e27-aa3e-d30765898742" providerId="ADAL" clId="{32374E0E-D74C-43FD-BA28-6C1B216B990D}" dt="2021-10-15T14:58:11.379" v="240" actId="1076"/>
        <pc:sldMkLst>
          <pc:docMk/>
          <pc:sldMk cId="1824008227" sldId="505"/>
        </pc:sldMkLst>
      </pc:sldChg>
      <pc:sldChg chg="addSp modSp mod">
        <pc:chgData name="Flavien  Pallard" userId="3b391a53-5af2-4e27-aa3e-d30765898742" providerId="ADAL" clId="{32374E0E-D74C-43FD-BA28-6C1B216B990D}" dt="2021-10-15T14:40:57.968" v="34" actId="1076"/>
        <pc:sldMkLst>
          <pc:docMk/>
          <pc:sldMk cId="1901855051" sldId="510"/>
        </pc:sldMkLst>
      </pc:sldChg>
      <pc:sldChg chg="addSp modSp add mod">
        <pc:chgData name="Flavien  Pallard" userId="3b391a53-5af2-4e27-aa3e-d30765898742" providerId="ADAL" clId="{32374E0E-D74C-43FD-BA28-6C1B216B990D}" dt="2021-10-15T15:08:06.740" v="317" actId="20577"/>
        <pc:sldMkLst>
          <pc:docMk/>
          <pc:sldMk cId="1779612199" sldId="512"/>
        </pc:sldMkLst>
      </pc:sldChg>
      <pc:sldChg chg="new del">
        <pc:chgData name="Flavien  Pallard" userId="3b391a53-5af2-4e27-aa3e-d30765898742" providerId="ADAL" clId="{32374E0E-D74C-43FD-BA28-6C1B216B990D}" dt="2021-10-15T14:46:51.321" v="47" actId="47"/>
        <pc:sldMkLst>
          <pc:docMk/>
          <pc:sldMk cId="2129484058" sldId="512"/>
        </pc:sldMkLst>
      </pc:sldChg>
      <pc:sldChg chg="addSp delSp modSp add mod modClrScheme chgLayout">
        <pc:chgData name="Flavien  Pallard" userId="3b391a53-5af2-4e27-aa3e-d30765898742" providerId="ADAL" clId="{32374E0E-D74C-43FD-BA28-6C1B216B990D}" dt="2021-10-15T15:13:16.227" v="481" actId="20577"/>
        <pc:sldMkLst>
          <pc:docMk/>
          <pc:sldMk cId="88107688" sldId="513"/>
        </pc:sldMkLst>
      </pc:sldChg>
      <pc:sldChg chg="modSp add mod">
        <pc:chgData name="Flavien  Pallard" userId="3b391a53-5af2-4e27-aa3e-d30765898742" providerId="ADAL" clId="{32374E0E-D74C-43FD-BA28-6C1B216B990D}" dt="2021-10-15T15:17:12.773" v="502" actId="14100"/>
        <pc:sldMkLst>
          <pc:docMk/>
          <pc:sldMk cId="47122098" sldId="514"/>
        </pc:sldMkLst>
      </pc:sldChg>
      <pc:sldChg chg="addSp modSp new mod">
        <pc:chgData name="Flavien  Pallard" userId="3b391a53-5af2-4e27-aa3e-d30765898742" providerId="ADAL" clId="{32374E0E-D74C-43FD-BA28-6C1B216B990D}" dt="2021-10-15T15:26:28.671" v="590" actId="1076"/>
        <pc:sldMkLst>
          <pc:docMk/>
          <pc:sldMk cId="1871144880" sldId="515"/>
        </pc:sldMkLst>
      </pc:sldChg>
      <pc:sldChg chg="addSp delSp modSp add mod">
        <pc:chgData name="Flavien  Pallard" userId="3b391a53-5af2-4e27-aa3e-d30765898742" providerId="ADAL" clId="{32374E0E-D74C-43FD-BA28-6C1B216B990D}" dt="2021-10-15T15:28:33.593" v="649" actId="1076"/>
        <pc:sldMkLst>
          <pc:docMk/>
          <pc:sldMk cId="207060883" sldId="516"/>
        </pc:sldMkLst>
      </pc:sldChg>
      <pc:sldChg chg="addSp modSp new mod">
        <pc:chgData name="Flavien  Pallard" userId="3b391a53-5af2-4e27-aa3e-d30765898742" providerId="ADAL" clId="{32374E0E-D74C-43FD-BA28-6C1B216B990D}" dt="2021-10-15T15:32:46.604" v="741" actId="20577"/>
        <pc:sldMkLst>
          <pc:docMk/>
          <pc:sldMk cId="2993804378" sldId="517"/>
        </pc:sldMkLst>
      </pc:sldChg>
    </pc:docChg>
  </pc:docChgLst>
  <pc:docChgLst>
    <pc:chgData name="Hortense de Nicolay" userId="70a16781-2aa7-49a2-83b7-3172a3d57095" providerId="ADAL" clId="{76886533-CCAD-4936-8F64-097C70BEF943}"/>
    <pc:docChg chg="undo custSel addSld delSld modSld sldOrd modMainMaster">
      <pc:chgData name="Hortense de Nicolay" userId="70a16781-2aa7-49a2-83b7-3172a3d57095" providerId="ADAL" clId="{76886533-CCAD-4936-8F64-097C70BEF943}" dt="2025-03-18T15:00:20.425" v="1593" actId="207"/>
      <pc:docMkLst>
        <pc:docMk/>
      </pc:docMkLst>
      <pc:sldChg chg="modSp mod">
        <pc:chgData name="Hortense de Nicolay" userId="70a16781-2aa7-49a2-83b7-3172a3d57095" providerId="ADAL" clId="{76886533-CCAD-4936-8F64-097C70BEF943}" dt="2025-03-11T15:18:26.828" v="28" actId="20577"/>
        <pc:sldMkLst>
          <pc:docMk/>
          <pc:sldMk cId="3242400204" sldId="256"/>
        </pc:sldMkLst>
      </pc:sldChg>
      <pc:sldChg chg="addSp modSp add mod">
        <pc:chgData name="Hortense de Nicolay" userId="70a16781-2aa7-49a2-83b7-3172a3d57095" providerId="ADAL" clId="{76886533-CCAD-4936-8F64-097C70BEF943}" dt="2025-03-18T15:00:20.425" v="1593" actId="207"/>
        <pc:sldMkLst>
          <pc:docMk/>
          <pc:sldMk cId="4008113959" sldId="286"/>
        </pc:sldMkLst>
      </pc:sldChg>
      <pc:sldChg chg="del">
        <pc:chgData name="Hortense de Nicolay" userId="70a16781-2aa7-49a2-83b7-3172a3d57095" providerId="ADAL" clId="{76886533-CCAD-4936-8F64-097C70BEF943}" dt="2025-03-11T15:18:36.906" v="29" actId="47"/>
        <pc:sldMkLst>
          <pc:docMk/>
          <pc:sldMk cId="3174349983" sldId="45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797968634" sldId="462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966116133" sldId="466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217479164" sldId="471"/>
        </pc:sldMkLst>
      </pc:sldChg>
      <pc:sldChg chg="addSp modSp add mod">
        <pc:chgData name="Hortense de Nicolay" userId="70a16781-2aa7-49a2-83b7-3172a3d57095" providerId="ADAL" clId="{76886533-CCAD-4936-8F64-097C70BEF943}" dt="2025-03-11T16:45:32.793" v="1155" actId="20577"/>
        <pc:sldMkLst>
          <pc:docMk/>
          <pc:sldMk cId="1755147646" sldId="501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77617210" sldId="503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930392146" sldId="560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4066048456" sldId="581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385884786" sldId="582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26940209" sldId="583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311907544" sldId="585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961887379" sldId="58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224530364" sldId="590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90169879" sldId="591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819819164" sldId="592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423174528" sldId="599"/>
        </pc:sldMkLst>
      </pc:sldChg>
      <pc:sldChg chg="addSp delSp modSp add mod modShow">
        <pc:chgData name="Hortense de Nicolay" userId="70a16781-2aa7-49a2-83b7-3172a3d57095" providerId="ADAL" clId="{76886533-CCAD-4936-8F64-097C70BEF943}" dt="2025-03-11T16:47:14.114" v="1172" actId="12"/>
        <pc:sldMkLst>
          <pc:docMk/>
          <pc:sldMk cId="1407181689" sldId="606"/>
        </pc:sldMkLst>
      </pc:sldChg>
      <pc:sldChg chg="addSp delSp modSp add mod">
        <pc:chgData name="Hortense de Nicolay" userId="70a16781-2aa7-49a2-83b7-3172a3d57095" providerId="ADAL" clId="{76886533-CCAD-4936-8F64-097C70BEF943}" dt="2025-03-11T15:57:49.116" v="422" actId="1582"/>
        <pc:sldMkLst>
          <pc:docMk/>
          <pc:sldMk cId="1169055718" sldId="608"/>
        </pc:sldMkLst>
      </pc:sldChg>
      <pc:sldChg chg="addSp delSp modSp add mod">
        <pc:chgData name="Hortense de Nicolay" userId="70a16781-2aa7-49a2-83b7-3172a3d57095" providerId="ADAL" clId="{76886533-CCAD-4936-8F64-097C70BEF943}" dt="2025-03-11T16:54:47.875" v="1553" actId="478"/>
        <pc:sldMkLst>
          <pc:docMk/>
          <pc:sldMk cId="2601097684" sldId="60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981264089" sldId="60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4204802401" sldId="610"/>
        </pc:sldMkLst>
      </pc:sldChg>
      <pc:sldChg chg="add del">
        <pc:chgData name="Hortense de Nicolay" userId="70a16781-2aa7-49a2-83b7-3172a3d57095" providerId="ADAL" clId="{76886533-CCAD-4936-8F64-097C70BEF943}" dt="2025-03-11T16:00:34.010" v="427" actId="47"/>
        <pc:sldMkLst>
          <pc:docMk/>
          <pc:sldMk cId="69743339" sldId="611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718753046" sldId="612"/>
        </pc:sldMkLst>
      </pc:sldChg>
      <pc:sldChg chg="addSp modSp add del mod ord">
        <pc:chgData name="Hortense de Nicolay" userId="70a16781-2aa7-49a2-83b7-3172a3d57095" providerId="ADAL" clId="{76886533-CCAD-4936-8F64-097C70BEF943}" dt="2025-03-11T16:53:18.207" v="1506" actId="47"/>
        <pc:sldMkLst>
          <pc:docMk/>
          <pc:sldMk cId="2641904815" sldId="613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4245452453" sldId="613"/>
        </pc:sldMkLst>
      </pc:sldChg>
      <pc:sldChg chg="modSp add mod">
        <pc:chgData name="Hortense de Nicolay" userId="70a16781-2aa7-49a2-83b7-3172a3d57095" providerId="ADAL" clId="{76886533-CCAD-4936-8F64-097C70BEF943}" dt="2025-03-11T15:40:18.027" v="357" actId="20577"/>
        <pc:sldMkLst>
          <pc:docMk/>
          <pc:sldMk cId="571545606" sldId="616"/>
        </pc:sldMkLst>
      </pc:sldChg>
      <pc:sldChg chg="add">
        <pc:chgData name="Hortense de Nicolay" userId="70a16781-2aa7-49a2-83b7-3172a3d57095" providerId="ADAL" clId="{76886533-CCAD-4936-8F64-097C70BEF943}" dt="2025-03-11T15:40:08.576" v="356"/>
        <pc:sldMkLst>
          <pc:docMk/>
          <pc:sldMk cId="2860218963" sldId="617"/>
        </pc:sldMkLst>
      </pc:sldChg>
      <pc:sldChg chg="add mod modShow">
        <pc:chgData name="Hortense de Nicolay" userId="70a16781-2aa7-49a2-83b7-3172a3d57095" providerId="ADAL" clId="{76886533-CCAD-4936-8F64-097C70BEF943}" dt="2025-03-11T16:50:37.856" v="1375" actId="729"/>
        <pc:sldMkLst>
          <pc:docMk/>
          <pc:sldMk cId="1084094171" sldId="618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670298055" sldId="61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224235843" sldId="620"/>
        </pc:sldMkLst>
      </pc:sldChg>
      <pc:sldChg chg="modSp add del mod">
        <pc:chgData name="Hortense de Nicolay" userId="70a16781-2aa7-49a2-83b7-3172a3d57095" providerId="ADAL" clId="{76886533-CCAD-4936-8F64-097C70BEF943}" dt="2025-03-11T15:21:25.582" v="176"/>
        <pc:sldMkLst>
          <pc:docMk/>
          <pc:sldMk cId="4100445102" sldId="621"/>
        </pc:sldMkLst>
      </pc:sldChg>
      <pc:sldChg chg="modSp add del mod">
        <pc:chgData name="Hortense de Nicolay" userId="70a16781-2aa7-49a2-83b7-3172a3d57095" providerId="ADAL" clId="{76886533-CCAD-4936-8F64-097C70BEF943}" dt="2025-03-11T15:21:28.292" v="177"/>
        <pc:sldMkLst>
          <pc:docMk/>
          <pc:sldMk cId="3410514490" sldId="623"/>
        </pc:sldMkLst>
      </pc:sldChg>
      <pc:sldChg chg="modSp add mod">
        <pc:chgData name="Hortense de Nicolay" userId="70a16781-2aa7-49a2-83b7-3172a3d57095" providerId="ADAL" clId="{76886533-CCAD-4936-8F64-097C70BEF943}" dt="2025-03-11T15:21:30.158" v="178"/>
        <pc:sldMkLst>
          <pc:docMk/>
          <pc:sldMk cId="357306080" sldId="624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675369081" sldId="627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846554435" sldId="208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689588510" sldId="209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168997576" sldId="2100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959735707" sldId="210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405508607" sldId="2117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582994367" sldId="2120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80094283" sldId="2121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219534907" sldId="2122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4152959697" sldId="2123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470523483" sldId="2124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923716145" sldId="2125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38061192" sldId="2126"/>
        </pc:sldMkLst>
      </pc:sldChg>
      <pc:sldChg chg="add del ord">
        <pc:chgData name="Hortense de Nicolay" userId="70a16781-2aa7-49a2-83b7-3172a3d57095" providerId="ADAL" clId="{76886533-CCAD-4936-8F64-097C70BEF943}" dt="2025-03-11T15:22:27.359" v="217" actId="47"/>
        <pc:sldMkLst>
          <pc:docMk/>
          <pc:sldMk cId="1064829278" sldId="2132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440243316" sldId="2134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716925488" sldId="2136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505103398" sldId="2137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882706731" sldId="2138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3860566314" sldId="2139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4101071858" sldId="2140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835485803" sldId="2146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2037950915" sldId="2147"/>
        </pc:sldMkLst>
      </pc:sldChg>
      <pc:sldChg chg="del">
        <pc:chgData name="Hortense de Nicolay" userId="70a16781-2aa7-49a2-83b7-3172a3d57095" providerId="ADAL" clId="{76886533-CCAD-4936-8F64-097C70BEF943}" dt="2025-03-11T15:19:51.316" v="118" actId="47"/>
        <pc:sldMkLst>
          <pc:docMk/>
          <pc:sldMk cId="1498258756" sldId="2149"/>
        </pc:sldMkLst>
      </pc:sldChg>
      <pc:sldChg chg="addSp modSp new mod">
        <pc:chgData name="Hortense de Nicolay" userId="70a16781-2aa7-49a2-83b7-3172a3d57095" providerId="ADAL" clId="{76886533-CCAD-4936-8F64-097C70BEF943}" dt="2025-03-11T15:20:30.766" v="120" actId="1076"/>
        <pc:sldMkLst>
          <pc:docMk/>
          <pc:sldMk cId="1126682111" sldId="2150"/>
        </pc:sldMkLst>
      </pc:sldChg>
      <pc:sldChg chg="addSp delSp modSp new mod">
        <pc:chgData name="Hortense de Nicolay" userId="70a16781-2aa7-49a2-83b7-3172a3d57095" providerId="ADAL" clId="{76886533-CCAD-4936-8F64-097C70BEF943}" dt="2025-03-11T16:40:28.528" v="1085" actId="478"/>
        <pc:sldMkLst>
          <pc:docMk/>
          <pc:sldMk cId="746312285" sldId="2151"/>
        </pc:sldMkLst>
      </pc:sldChg>
      <pc:sldChg chg="modSp add mod">
        <pc:chgData name="Hortense de Nicolay" userId="70a16781-2aa7-49a2-83b7-3172a3d57095" providerId="ADAL" clId="{76886533-CCAD-4936-8F64-097C70BEF943}" dt="2025-03-11T16:19:16.193" v="830" actId="1076"/>
        <pc:sldMkLst>
          <pc:docMk/>
          <pc:sldMk cId="447901068" sldId="2152"/>
        </pc:sldMkLst>
      </pc:sldChg>
      <pc:sldChg chg="modSp add mod">
        <pc:chgData name="Hortense de Nicolay" userId="70a16781-2aa7-49a2-83b7-3172a3d57095" providerId="ADAL" clId="{76886533-CCAD-4936-8F64-097C70BEF943}" dt="2025-03-11T16:19:06.381" v="829" actId="1076"/>
        <pc:sldMkLst>
          <pc:docMk/>
          <pc:sldMk cId="3230320577" sldId="2153"/>
        </pc:sldMkLst>
      </pc:sldChg>
      <pc:sldChg chg="addSp delSp modSp new mod">
        <pc:chgData name="Hortense de Nicolay" userId="70a16781-2aa7-49a2-83b7-3172a3d57095" providerId="ADAL" clId="{76886533-CCAD-4936-8F64-097C70BEF943}" dt="2025-03-11T16:48:14.669" v="1323" actId="478"/>
        <pc:sldMkLst>
          <pc:docMk/>
          <pc:sldMk cId="2198896592" sldId="2154"/>
        </pc:sldMkLst>
      </pc:sldChg>
      <pc:sldChg chg="modSp add mod">
        <pc:chgData name="Hortense de Nicolay" userId="70a16781-2aa7-49a2-83b7-3172a3d57095" providerId="ADAL" clId="{76886533-CCAD-4936-8F64-097C70BEF943}" dt="2025-03-11T16:18:55.648" v="828" actId="1036"/>
        <pc:sldMkLst>
          <pc:docMk/>
          <pc:sldMk cId="119594687" sldId="2155"/>
        </pc:sldMkLst>
      </pc:sldChg>
      <pc:sldChg chg="modSp add mod">
        <pc:chgData name="Hortense de Nicolay" userId="70a16781-2aa7-49a2-83b7-3172a3d57095" providerId="ADAL" clId="{76886533-CCAD-4936-8F64-097C70BEF943}" dt="2025-03-11T16:19:45.653" v="887" actId="1076"/>
        <pc:sldMkLst>
          <pc:docMk/>
          <pc:sldMk cId="2237032142" sldId="2156"/>
        </pc:sldMkLst>
      </pc:sldChg>
      <pc:sldChg chg="addSp delSp modSp add mod">
        <pc:chgData name="Hortense de Nicolay" userId="70a16781-2aa7-49a2-83b7-3172a3d57095" providerId="ADAL" clId="{76886533-CCAD-4936-8F64-097C70BEF943}" dt="2025-03-11T16:51:19.433" v="1376" actId="478"/>
        <pc:sldMkLst>
          <pc:docMk/>
          <pc:sldMk cId="4191265834" sldId="2157"/>
        </pc:sldMkLst>
      </pc:sldChg>
      <pc:sldChg chg="modSp add mod ord">
        <pc:chgData name="Hortense de Nicolay" userId="70a16781-2aa7-49a2-83b7-3172a3d57095" providerId="ADAL" clId="{76886533-CCAD-4936-8F64-097C70BEF943}" dt="2025-03-11T16:18:14.644" v="787" actId="1036"/>
        <pc:sldMkLst>
          <pc:docMk/>
          <pc:sldMk cId="3935723327" sldId="2158"/>
        </pc:sldMkLst>
      </pc:sldChg>
      <pc:sldChg chg="modSp add mod">
        <pc:chgData name="Hortense de Nicolay" userId="70a16781-2aa7-49a2-83b7-3172a3d57095" providerId="ADAL" clId="{76886533-CCAD-4936-8F64-097C70BEF943}" dt="2025-03-11T16:51:48.695" v="1380" actId="1038"/>
        <pc:sldMkLst>
          <pc:docMk/>
          <pc:sldMk cId="2222036638" sldId="2159"/>
        </pc:sldMkLst>
      </pc:sldChg>
      <pc:sldChg chg="addSp delSp modSp add mod modShow">
        <pc:chgData name="Hortense de Nicolay" userId="70a16781-2aa7-49a2-83b7-3172a3d57095" providerId="ADAL" clId="{76886533-CCAD-4936-8F64-097C70BEF943}" dt="2025-03-11T16:48:18.539" v="1324" actId="729"/>
        <pc:sldMkLst>
          <pc:docMk/>
          <pc:sldMk cId="3025838135" sldId="2160"/>
        </pc:sldMkLst>
      </pc:sldChg>
      <pc:sldChg chg="addSp delSp modSp add mod">
        <pc:chgData name="Hortense de Nicolay" userId="70a16781-2aa7-49a2-83b7-3172a3d57095" providerId="ADAL" clId="{76886533-CCAD-4936-8F64-097C70BEF943}" dt="2025-03-11T16:50:28.741" v="1374" actId="1076"/>
        <pc:sldMkLst>
          <pc:docMk/>
          <pc:sldMk cId="1352589215" sldId="2161"/>
        </pc:sldMkLst>
      </pc:sldChg>
      <pc:sldChg chg="addSp delSp modSp add mod">
        <pc:chgData name="Hortense de Nicolay" userId="70a16781-2aa7-49a2-83b7-3172a3d57095" providerId="ADAL" clId="{76886533-CCAD-4936-8F64-097C70BEF943}" dt="2025-03-11T16:53:17.027" v="1505" actId="478"/>
        <pc:sldMkLst>
          <pc:docMk/>
          <pc:sldMk cId="4139635227" sldId="2162"/>
        </pc:sldMkLst>
      </pc:sldChg>
      <pc:sldChg chg="modSp add mod">
        <pc:chgData name="Hortense de Nicolay" userId="70a16781-2aa7-49a2-83b7-3172a3d57095" providerId="ADAL" clId="{76886533-CCAD-4936-8F64-097C70BEF943}" dt="2025-03-18T12:42:33.907" v="1561" actId="1038"/>
        <pc:sldMkLst>
          <pc:docMk/>
          <pc:sldMk cId="1408329207" sldId="2163"/>
        </pc:sldMkLst>
      </pc:sldChg>
      <pc:sldChg chg="delSp modSp new mod">
        <pc:chgData name="Hortense de Nicolay" userId="70a16781-2aa7-49a2-83b7-3172a3d57095" providerId="ADAL" clId="{76886533-CCAD-4936-8F64-097C70BEF943}" dt="2025-03-18T12:42:48.559" v="1592" actId="20577"/>
        <pc:sldMkLst>
          <pc:docMk/>
          <pc:sldMk cId="2934271182" sldId="2164"/>
        </pc:sldMkLst>
      </pc:sldChg>
      <pc:sldMasterChg chg="delSldLayout modSldLayout">
        <pc:chgData name="Hortense de Nicolay" userId="70a16781-2aa7-49a2-83b7-3172a3d57095" providerId="ADAL" clId="{76886533-CCAD-4936-8F64-097C70BEF943}" dt="2025-03-11T16:17:53.677" v="780" actId="20577"/>
        <pc:sldMasterMkLst>
          <pc:docMk/>
          <pc:sldMasterMk cId="2527975861" sldId="2147483660"/>
        </pc:sldMasterMkLst>
        <pc:sldLayoutChg chg="addSp modSp mod">
          <pc:chgData name="Hortense de Nicolay" userId="70a16781-2aa7-49a2-83b7-3172a3d57095" providerId="ADAL" clId="{76886533-CCAD-4936-8F64-097C70BEF943}" dt="2025-03-11T16:17:53.677" v="780" actId="20577"/>
          <pc:sldLayoutMkLst>
            <pc:docMk/>
            <pc:sldMasterMk cId="2527975861" sldId="2147483660"/>
            <pc:sldLayoutMk cId="1329932287" sldId="2147483686"/>
          </pc:sldLayoutMkLst>
          <pc:spChg chg="add mod">
            <ac:chgData name="Hortense de Nicolay" userId="70a16781-2aa7-49a2-83b7-3172a3d57095" providerId="ADAL" clId="{76886533-CCAD-4936-8F64-097C70BEF943}" dt="2025-03-11T16:17:41.007" v="741" actId="20577"/>
            <ac:spMkLst>
              <pc:docMk/>
              <pc:sldMasterMk cId="2527975861" sldId="2147483660"/>
              <pc:sldLayoutMk cId="1329932287" sldId="2147483686"/>
              <ac:spMk id="4" creationId="{92693E37-09E2-56DC-306B-68AEC6AB055A}"/>
            </ac:spMkLst>
          </pc:spChg>
          <pc:spChg chg="add mod">
            <ac:chgData name="Hortense de Nicolay" userId="70a16781-2aa7-49a2-83b7-3172a3d57095" providerId="ADAL" clId="{76886533-CCAD-4936-8F64-097C70BEF943}" dt="2025-03-11T16:17:33.323" v="738" actId="1076"/>
            <ac:spMkLst>
              <pc:docMk/>
              <pc:sldMasterMk cId="2527975861" sldId="2147483660"/>
              <pc:sldLayoutMk cId="1329932287" sldId="2147483686"/>
              <ac:spMk id="5" creationId="{43C97446-71A3-CD6F-DA4B-33117DC04359}"/>
            </ac:spMkLst>
          </pc:spChg>
          <pc:spChg chg="mod">
            <ac:chgData name="Hortense de Nicolay" userId="70a16781-2aa7-49a2-83b7-3172a3d57095" providerId="ADAL" clId="{76886533-CCAD-4936-8F64-097C70BEF943}" dt="2025-03-11T15:19:03.763" v="49" actId="1035"/>
            <ac:spMkLst>
              <pc:docMk/>
              <pc:sldMasterMk cId="2527975861" sldId="2147483660"/>
              <pc:sldLayoutMk cId="1329932287" sldId="2147483686"/>
              <ac:spMk id="20" creationId="{59B50B78-3397-4F78-85BA-BD69EDC0CBAC}"/>
            </ac:spMkLst>
          </pc:spChg>
          <pc:spChg chg="mod">
            <ac:chgData name="Hortense de Nicolay" userId="70a16781-2aa7-49a2-83b7-3172a3d57095" providerId="ADAL" clId="{76886533-CCAD-4936-8F64-097C70BEF943}" dt="2025-03-11T16:17:00.983" v="732" actId="1076"/>
            <ac:spMkLst>
              <pc:docMk/>
              <pc:sldMasterMk cId="2527975861" sldId="2147483660"/>
              <pc:sldLayoutMk cId="1329932287" sldId="2147483686"/>
              <ac:spMk id="26" creationId="{F1EFA25C-9F35-4708-A11D-B21B5CBDE004}"/>
            </ac:spMkLst>
          </pc:spChg>
          <pc:spChg chg="mod">
            <ac:chgData name="Hortense de Nicolay" userId="70a16781-2aa7-49a2-83b7-3172a3d57095" providerId="ADAL" clId="{76886533-CCAD-4936-8F64-097C70BEF943}" dt="2025-03-11T16:17:05.419" v="733" actId="1076"/>
            <ac:spMkLst>
              <pc:docMk/>
              <pc:sldMasterMk cId="2527975861" sldId="2147483660"/>
              <pc:sldLayoutMk cId="1329932287" sldId="2147483686"/>
              <ac:spMk id="28" creationId="{5F210AD4-862A-41AD-90B4-0968B7A72489}"/>
            </ac:spMkLst>
          </pc:spChg>
          <pc:spChg chg="mod">
            <ac:chgData name="Hortense de Nicolay" userId="70a16781-2aa7-49a2-83b7-3172a3d57095" providerId="ADAL" clId="{76886533-CCAD-4936-8F64-097C70BEF943}" dt="2025-03-11T16:17:12.332" v="734" actId="1076"/>
            <ac:spMkLst>
              <pc:docMk/>
              <pc:sldMasterMk cId="2527975861" sldId="2147483660"/>
              <pc:sldLayoutMk cId="1329932287" sldId="2147483686"/>
              <ac:spMk id="29" creationId="{8645A4E7-9633-4A34-8CA4-DD8FD72749A0}"/>
            </ac:spMkLst>
          </pc:spChg>
          <pc:spChg chg="mod">
            <ac:chgData name="Hortense de Nicolay" userId="70a16781-2aa7-49a2-83b7-3172a3d57095" providerId="ADAL" clId="{76886533-CCAD-4936-8F64-097C70BEF943}" dt="2025-03-11T15:19:07.968" v="62" actId="20577"/>
            <ac:spMkLst>
              <pc:docMk/>
              <pc:sldMasterMk cId="2527975861" sldId="2147483660"/>
              <pc:sldLayoutMk cId="1329932287" sldId="2147483686"/>
              <ac:spMk id="30" creationId="{C3CA60E6-E009-4EB2-901C-DC94A9E44A60}"/>
            </ac:spMkLst>
          </pc:spChg>
          <pc:spChg chg="mod">
            <ac:chgData name="Hortense de Nicolay" userId="70a16781-2aa7-49a2-83b7-3172a3d57095" providerId="ADAL" clId="{76886533-CCAD-4936-8F64-097C70BEF943}" dt="2025-03-11T16:17:00.983" v="732" actId="1076"/>
            <ac:spMkLst>
              <pc:docMk/>
              <pc:sldMasterMk cId="2527975861" sldId="2147483660"/>
              <pc:sldLayoutMk cId="1329932287" sldId="2147483686"/>
              <ac:spMk id="31" creationId="{E1E55B5F-45C1-49C1-9640-EED43D73BCCB}"/>
            </ac:spMkLst>
          </pc:spChg>
          <pc:spChg chg="mod">
            <ac:chgData name="Hortense de Nicolay" userId="70a16781-2aa7-49a2-83b7-3172a3d57095" providerId="ADAL" clId="{76886533-CCAD-4936-8F64-097C70BEF943}" dt="2025-03-11T16:17:05.419" v="733" actId="1076"/>
            <ac:spMkLst>
              <pc:docMk/>
              <pc:sldMasterMk cId="2527975861" sldId="2147483660"/>
              <pc:sldLayoutMk cId="1329932287" sldId="2147483686"/>
              <ac:spMk id="32" creationId="{626CA6FD-BB97-4B26-8F70-84AD5FC611D3}"/>
            </ac:spMkLst>
          </pc:spChg>
          <pc:spChg chg="mod">
            <ac:chgData name="Hortense de Nicolay" userId="70a16781-2aa7-49a2-83b7-3172a3d57095" providerId="ADAL" clId="{76886533-CCAD-4936-8F64-097C70BEF943}" dt="2025-03-11T16:17:22.115" v="736" actId="1076"/>
            <ac:spMkLst>
              <pc:docMk/>
              <pc:sldMasterMk cId="2527975861" sldId="2147483660"/>
              <pc:sldLayoutMk cId="1329932287" sldId="2147483686"/>
              <ac:spMk id="35" creationId="{97953BB7-6539-4F51-AA08-071F99181059}"/>
            </ac:spMkLst>
          </pc:spChg>
          <pc:spChg chg="mod">
            <ac:chgData name="Hortense de Nicolay" userId="70a16781-2aa7-49a2-83b7-3172a3d57095" providerId="ADAL" clId="{76886533-CCAD-4936-8F64-097C70BEF943}" dt="2025-03-11T16:17:42.703" v="743" actId="20577"/>
            <ac:spMkLst>
              <pc:docMk/>
              <pc:sldMasterMk cId="2527975861" sldId="2147483660"/>
              <pc:sldLayoutMk cId="1329932287" sldId="2147483686"/>
              <ac:spMk id="37" creationId="{D6FE7076-2CF9-45F7-B76F-EBEB564DF3D4}"/>
            </ac:spMkLst>
          </pc:spChg>
          <pc:spChg chg="mod">
            <ac:chgData name="Hortense de Nicolay" userId="70a16781-2aa7-49a2-83b7-3172a3d57095" providerId="ADAL" clId="{76886533-CCAD-4936-8F64-097C70BEF943}" dt="2025-03-11T16:17:53.677" v="780" actId="20577"/>
            <ac:spMkLst>
              <pc:docMk/>
              <pc:sldMasterMk cId="2527975861" sldId="2147483660"/>
              <pc:sldLayoutMk cId="1329932287" sldId="2147483686"/>
              <ac:spMk id="39" creationId="{FA31A500-7BAF-472D-B3FF-8D305DD921F4}"/>
            </ac:spMkLst>
          </pc:spChg>
          <pc:spChg chg="mod">
            <ac:chgData name="Hortense de Nicolay" userId="70a16781-2aa7-49a2-83b7-3172a3d57095" providerId="ADAL" clId="{76886533-CCAD-4936-8F64-097C70BEF943}" dt="2025-03-11T16:17:22.115" v="736" actId="1076"/>
            <ac:spMkLst>
              <pc:docMk/>
              <pc:sldMasterMk cId="2527975861" sldId="2147483660"/>
              <pc:sldLayoutMk cId="1329932287" sldId="2147483686"/>
              <ac:spMk id="40" creationId="{B4BB7941-AB50-48B3-8098-C5A70B942CC0}"/>
            </ac:spMkLst>
          </pc:spChg>
          <pc:spChg chg="mod">
            <ac:chgData name="Hortense de Nicolay" userId="70a16781-2aa7-49a2-83b7-3172a3d57095" providerId="ADAL" clId="{76886533-CCAD-4936-8F64-097C70BEF943}" dt="2025-03-11T16:17:38.295" v="739" actId="1076"/>
            <ac:spMkLst>
              <pc:docMk/>
              <pc:sldMasterMk cId="2527975861" sldId="2147483660"/>
              <pc:sldLayoutMk cId="1329932287" sldId="2147483686"/>
              <ac:spMk id="41" creationId="{A2F8420C-1165-43A1-BE78-9ED489354EA9}"/>
            </ac:spMkLst>
          </pc:spChg>
        </pc:sldLayoutChg>
        <pc:sldLayoutChg chg="del">
          <pc:chgData name="Hortense de Nicolay" userId="70a16781-2aa7-49a2-83b7-3172a3d57095" providerId="ADAL" clId="{76886533-CCAD-4936-8F64-097C70BEF943}" dt="2025-03-11T15:18:36.906" v="29" actId="47"/>
          <pc:sldLayoutMkLst>
            <pc:docMk/>
            <pc:sldMasterMk cId="2527975861" sldId="2147483660"/>
            <pc:sldLayoutMk cId="4214255447" sldId="2147484441"/>
          </pc:sldLayoutMkLst>
        </pc:sldLayoutChg>
      </pc:sldMasterChg>
    </pc:docChg>
  </pc:docChgLst>
  <pc:docChgLst>
    <pc:chgData name="Rémi Saurat" userId="fef24d9d-361e-4203-8aa9-cc0cb069c1d6" providerId="ADAL" clId="{00226313-4C87-8643-8E9A-76646C1B0F6A}"/>
    <pc:docChg chg="undo custSel addSld delSld modSld">
      <pc:chgData name="Rémi Saurat" userId="fef24d9d-361e-4203-8aa9-cc0cb069c1d6" providerId="ADAL" clId="{00226313-4C87-8643-8E9A-76646C1B0F6A}" dt="2025-03-11T13:48:43.744" v="75" actId="2696"/>
      <pc:docMkLst>
        <pc:docMk/>
      </pc:docMkLst>
      <pc:sldChg chg="modSp mod">
        <pc:chgData name="Rémi Saurat" userId="fef24d9d-361e-4203-8aa9-cc0cb069c1d6" providerId="ADAL" clId="{00226313-4C87-8643-8E9A-76646C1B0F6A}" dt="2025-03-11T13:41:57.771" v="20" actId="20577"/>
        <pc:sldMkLst>
          <pc:docMk/>
          <pc:sldMk cId="3242400204" sldId="256"/>
        </pc:sldMkLst>
      </pc:sldChg>
      <pc:sldChg chg="del">
        <pc:chgData name="Rémi Saurat" userId="fef24d9d-361e-4203-8aa9-cc0cb069c1d6" providerId="ADAL" clId="{00226313-4C87-8643-8E9A-76646C1B0F6A}" dt="2025-03-11T13:42:10.101" v="21" actId="2696"/>
        <pc:sldMkLst>
          <pc:docMk/>
          <pc:sldMk cId="2369007243" sldId="257"/>
        </pc:sldMkLst>
      </pc:sldChg>
      <pc:sldChg chg="del">
        <pc:chgData name="Rémi Saurat" userId="fef24d9d-361e-4203-8aa9-cc0cb069c1d6" providerId="ADAL" clId="{00226313-4C87-8643-8E9A-76646C1B0F6A}" dt="2025-03-11T13:42:11.294" v="22" actId="2696"/>
        <pc:sldMkLst>
          <pc:docMk/>
          <pc:sldMk cId="1487394912" sldId="266"/>
        </pc:sldMkLst>
      </pc:sldChg>
      <pc:sldChg chg="del">
        <pc:chgData name="Rémi Saurat" userId="fef24d9d-361e-4203-8aa9-cc0cb069c1d6" providerId="ADAL" clId="{00226313-4C87-8643-8E9A-76646C1B0F6A}" dt="2025-03-11T13:42:52.616" v="38" actId="2696"/>
        <pc:sldMkLst>
          <pc:docMk/>
          <pc:sldMk cId="4270091670" sldId="267"/>
        </pc:sldMkLst>
      </pc:sldChg>
      <pc:sldChg chg="del">
        <pc:chgData name="Rémi Saurat" userId="fef24d9d-361e-4203-8aa9-cc0cb069c1d6" providerId="ADAL" clId="{00226313-4C87-8643-8E9A-76646C1B0F6A}" dt="2025-03-11T13:46:25.966" v="59" actId="2696"/>
        <pc:sldMkLst>
          <pc:docMk/>
          <pc:sldMk cId="1051981301" sldId="268"/>
        </pc:sldMkLst>
      </pc:sldChg>
      <pc:sldChg chg="del">
        <pc:chgData name="Rémi Saurat" userId="fef24d9d-361e-4203-8aa9-cc0cb069c1d6" providerId="ADAL" clId="{00226313-4C87-8643-8E9A-76646C1B0F6A}" dt="2025-03-11T13:47:03.070" v="65" actId="2696"/>
        <pc:sldMkLst>
          <pc:docMk/>
          <pc:sldMk cId="2611924235" sldId="269"/>
        </pc:sldMkLst>
      </pc:sldChg>
      <pc:sldChg chg="del">
        <pc:chgData name="Rémi Saurat" userId="fef24d9d-361e-4203-8aa9-cc0cb069c1d6" providerId="ADAL" clId="{00226313-4C87-8643-8E9A-76646C1B0F6A}" dt="2025-03-11T13:47:06.667" v="66" actId="2696"/>
        <pc:sldMkLst>
          <pc:docMk/>
          <pc:sldMk cId="1827443468" sldId="270"/>
        </pc:sldMkLst>
      </pc:sldChg>
      <pc:sldChg chg="del">
        <pc:chgData name="Rémi Saurat" userId="fef24d9d-361e-4203-8aa9-cc0cb069c1d6" providerId="ADAL" clId="{00226313-4C87-8643-8E9A-76646C1B0F6A}" dt="2025-03-11T13:47:08.434" v="68" actId="2696"/>
        <pc:sldMkLst>
          <pc:docMk/>
          <pc:sldMk cId="4139070670" sldId="461"/>
        </pc:sldMkLst>
      </pc:sldChg>
      <pc:sldChg chg="del">
        <pc:chgData name="Rémi Saurat" userId="fef24d9d-361e-4203-8aa9-cc0cb069c1d6" providerId="ADAL" clId="{00226313-4C87-8643-8E9A-76646C1B0F6A}" dt="2025-03-11T13:42:37.423" v="29" actId="2696"/>
        <pc:sldMkLst>
          <pc:docMk/>
          <pc:sldMk cId="986419620" sldId="468"/>
        </pc:sldMkLst>
      </pc:sldChg>
      <pc:sldChg chg="del">
        <pc:chgData name="Rémi Saurat" userId="fef24d9d-361e-4203-8aa9-cc0cb069c1d6" providerId="ADAL" clId="{00226313-4C87-8643-8E9A-76646C1B0F6A}" dt="2025-03-11T13:42:13.464" v="24" actId="2696"/>
        <pc:sldMkLst>
          <pc:docMk/>
          <pc:sldMk cId="1310483011" sldId="482"/>
        </pc:sldMkLst>
      </pc:sldChg>
      <pc:sldChg chg="del">
        <pc:chgData name="Rémi Saurat" userId="fef24d9d-361e-4203-8aa9-cc0cb069c1d6" providerId="ADAL" clId="{00226313-4C87-8643-8E9A-76646C1B0F6A}" dt="2025-03-11T13:43:59.554" v="45" actId="2696"/>
        <pc:sldMkLst>
          <pc:docMk/>
          <pc:sldMk cId="2088958550" sldId="486"/>
        </pc:sldMkLst>
      </pc:sldChg>
      <pc:sldChg chg="add del">
        <pc:chgData name="Rémi Saurat" userId="fef24d9d-361e-4203-8aa9-cc0cb069c1d6" providerId="ADAL" clId="{00226313-4C87-8643-8E9A-76646C1B0F6A}" dt="2025-03-11T13:44:27.468" v="50" actId="2696"/>
        <pc:sldMkLst>
          <pc:docMk/>
          <pc:sldMk cId="1968073985" sldId="493"/>
        </pc:sldMkLst>
      </pc:sldChg>
      <pc:sldChg chg="del">
        <pc:chgData name="Rémi Saurat" userId="fef24d9d-361e-4203-8aa9-cc0cb069c1d6" providerId="ADAL" clId="{00226313-4C87-8643-8E9A-76646C1B0F6A}" dt="2025-03-11T13:44:09.488" v="46" actId="2696"/>
        <pc:sldMkLst>
          <pc:docMk/>
          <pc:sldMk cId="3788805389" sldId="544"/>
        </pc:sldMkLst>
      </pc:sldChg>
      <pc:sldChg chg="del">
        <pc:chgData name="Rémi Saurat" userId="fef24d9d-361e-4203-8aa9-cc0cb069c1d6" providerId="ADAL" clId="{00226313-4C87-8643-8E9A-76646C1B0F6A}" dt="2025-03-11T13:44:12.959" v="47" actId="2696"/>
        <pc:sldMkLst>
          <pc:docMk/>
          <pc:sldMk cId="3890892553" sldId="545"/>
        </pc:sldMkLst>
      </pc:sldChg>
      <pc:sldChg chg="del">
        <pc:chgData name="Rémi Saurat" userId="fef24d9d-361e-4203-8aa9-cc0cb069c1d6" providerId="ADAL" clId="{00226313-4C87-8643-8E9A-76646C1B0F6A}" dt="2025-03-11T13:45:35.883" v="53" actId="2696"/>
        <pc:sldMkLst>
          <pc:docMk/>
          <pc:sldMk cId="186112569" sldId="570"/>
        </pc:sldMkLst>
      </pc:sldChg>
      <pc:sldChg chg="del">
        <pc:chgData name="Rémi Saurat" userId="fef24d9d-361e-4203-8aa9-cc0cb069c1d6" providerId="ADAL" clId="{00226313-4C87-8643-8E9A-76646C1B0F6A}" dt="2025-03-11T13:45:39.744" v="54" actId="2696"/>
        <pc:sldMkLst>
          <pc:docMk/>
          <pc:sldMk cId="1152642616" sldId="572"/>
        </pc:sldMkLst>
      </pc:sldChg>
      <pc:sldChg chg="del">
        <pc:chgData name="Rémi Saurat" userId="fef24d9d-361e-4203-8aa9-cc0cb069c1d6" providerId="ADAL" clId="{00226313-4C87-8643-8E9A-76646C1B0F6A}" dt="2025-03-11T13:47:41.527" v="71" actId="2696"/>
        <pc:sldMkLst>
          <pc:docMk/>
          <pc:sldMk cId="1783382176" sldId="576"/>
        </pc:sldMkLst>
      </pc:sldChg>
      <pc:sldChg chg="del">
        <pc:chgData name="Rémi Saurat" userId="fef24d9d-361e-4203-8aa9-cc0cb069c1d6" providerId="ADAL" clId="{00226313-4C87-8643-8E9A-76646C1B0F6A}" dt="2025-03-11T13:47:30.657" v="70" actId="2696"/>
        <pc:sldMkLst>
          <pc:docMk/>
          <pc:sldMk cId="4087863796" sldId="577"/>
        </pc:sldMkLst>
      </pc:sldChg>
      <pc:sldChg chg="del">
        <pc:chgData name="Rémi Saurat" userId="fef24d9d-361e-4203-8aa9-cc0cb069c1d6" providerId="ADAL" clId="{00226313-4C87-8643-8E9A-76646C1B0F6A}" dt="2025-03-11T13:42:39.142" v="31" actId="2696"/>
        <pc:sldMkLst>
          <pc:docMk/>
          <pc:sldMk cId="2132180537" sldId="586"/>
        </pc:sldMkLst>
      </pc:sldChg>
      <pc:sldChg chg="del">
        <pc:chgData name="Rémi Saurat" userId="fef24d9d-361e-4203-8aa9-cc0cb069c1d6" providerId="ADAL" clId="{00226313-4C87-8643-8E9A-76646C1B0F6A}" dt="2025-03-11T13:47:07.175" v="67" actId="2696"/>
        <pc:sldMkLst>
          <pc:docMk/>
          <pc:sldMk cId="1646546932" sldId="596"/>
        </pc:sldMkLst>
      </pc:sldChg>
      <pc:sldChg chg="del">
        <pc:chgData name="Rémi Saurat" userId="fef24d9d-361e-4203-8aa9-cc0cb069c1d6" providerId="ADAL" clId="{00226313-4C87-8643-8E9A-76646C1B0F6A}" dt="2025-03-11T13:42:38.288" v="30" actId="2696"/>
        <pc:sldMkLst>
          <pc:docMk/>
          <pc:sldMk cId="3197936708" sldId="597"/>
        </pc:sldMkLst>
      </pc:sldChg>
      <pc:sldChg chg="del">
        <pc:chgData name="Rémi Saurat" userId="fef24d9d-361e-4203-8aa9-cc0cb069c1d6" providerId="ADAL" clId="{00226313-4C87-8643-8E9A-76646C1B0F6A}" dt="2025-03-11T13:47:16.897" v="69" actId="2696"/>
        <pc:sldMkLst>
          <pc:docMk/>
          <pc:sldMk cId="164135973" sldId="611"/>
        </pc:sldMkLst>
      </pc:sldChg>
      <pc:sldChg chg="del">
        <pc:chgData name="Rémi Saurat" userId="fef24d9d-361e-4203-8aa9-cc0cb069c1d6" providerId="ADAL" clId="{00226313-4C87-8643-8E9A-76646C1B0F6A}" dt="2025-03-11T13:42:11.736" v="23" actId="2696"/>
        <pc:sldMkLst>
          <pc:docMk/>
          <pc:sldMk cId="3031574404" sldId="614"/>
        </pc:sldMkLst>
      </pc:sldChg>
      <pc:sldChg chg="del">
        <pc:chgData name="Rémi Saurat" userId="fef24d9d-361e-4203-8aa9-cc0cb069c1d6" providerId="ADAL" clId="{00226313-4C87-8643-8E9A-76646C1B0F6A}" dt="2025-03-11T13:48:00.557" v="72" actId="2696"/>
        <pc:sldMkLst>
          <pc:docMk/>
          <pc:sldMk cId="25043724" sldId="616"/>
        </pc:sldMkLst>
      </pc:sldChg>
      <pc:sldChg chg="del">
        <pc:chgData name="Rémi Saurat" userId="fef24d9d-361e-4203-8aa9-cc0cb069c1d6" providerId="ADAL" clId="{00226313-4C87-8643-8E9A-76646C1B0F6A}" dt="2025-03-11T13:46:39.429" v="60" actId="2696"/>
        <pc:sldMkLst>
          <pc:docMk/>
          <pc:sldMk cId="357306080" sldId="624"/>
        </pc:sldMkLst>
      </pc:sldChg>
      <pc:sldChg chg="del">
        <pc:chgData name="Rémi Saurat" userId="fef24d9d-361e-4203-8aa9-cc0cb069c1d6" providerId="ADAL" clId="{00226313-4C87-8643-8E9A-76646C1B0F6A}" dt="2025-03-11T13:48:04.477" v="73" actId="2696"/>
        <pc:sldMkLst>
          <pc:docMk/>
          <pc:sldMk cId="1104170231" sldId="2092"/>
        </pc:sldMkLst>
      </pc:sldChg>
      <pc:sldChg chg="del">
        <pc:chgData name="Rémi Saurat" userId="fef24d9d-361e-4203-8aa9-cc0cb069c1d6" providerId="ADAL" clId="{00226313-4C87-8643-8E9A-76646C1B0F6A}" dt="2025-03-11T13:48:06.771" v="74" actId="2696"/>
        <pc:sldMkLst>
          <pc:docMk/>
          <pc:sldMk cId="4061435507" sldId="2094"/>
        </pc:sldMkLst>
      </pc:sldChg>
      <pc:sldChg chg="del">
        <pc:chgData name="Rémi Saurat" userId="fef24d9d-361e-4203-8aa9-cc0cb069c1d6" providerId="ADAL" clId="{00226313-4C87-8643-8E9A-76646C1B0F6A}" dt="2025-03-11T13:46:41.561" v="61" actId="2696"/>
        <pc:sldMkLst>
          <pc:docMk/>
          <pc:sldMk cId="2651346239" sldId="2098"/>
        </pc:sldMkLst>
      </pc:sldChg>
      <pc:sldChg chg="del">
        <pc:chgData name="Rémi Saurat" userId="fef24d9d-361e-4203-8aa9-cc0cb069c1d6" providerId="ADAL" clId="{00226313-4C87-8643-8E9A-76646C1B0F6A}" dt="2025-03-11T13:46:52.601" v="64" actId="2696"/>
        <pc:sldMkLst>
          <pc:docMk/>
          <pc:sldMk cId="2831028225" sldId="2102"/>
        </pc:sldMkLst>
      </pc:sldChg>
      <pc:sldChg chg="del">
        <pc:chgData name="Rémi Saurat" userId="fef24d9d-361e-4203-8aa9-cc0cb069c1d6" providerId="ADAL" clId="{00226313-4C87-8643-8E9A-76646C1B0F6A}" dt="2025-03-11T13:42:18.547" v="28" actId="2696"/>
        <pc:sldMkLst>
          <pc:docMk/>
          <pc:sldMk cId="1383564951" sldId="2104"/>
        </pc:sldMkLst>
      </pc:sldChg>
      <pc:sldChg chg="del">
        <pc:chgData name="Rémi Saurat" userId="fef24d9d-361e-4203-8aa9-cc0cb069c1d6" providerId="ADAL" clId="{00226313-4C87-8643-8E9A-76646C1B0F6A}" dt="2025-03-11T13:42:44.962" v="33" actId="2696"/>
        <pc:sldMkLst>
          <pc:docMk/>
          <pc:sldMk cId="2708043183" sldId="2105"/>
        </pc:sldMkLst>
      </pc:sldChg>
      <pc:sldChg chg="del">
        <pc:chgData name="Rémi Saurat" userId="fef24d9d-361e-4203-8aa9-cc0cb069c1d6" providerId="ADAL" clId="{00226313-4C87-8643-8E9A-76646C1B0F6A}" dt="2025-03-11T13:42:45.604" v="34" actId="2696"/>
        <pc:sldMkLst>
          <pc:docMk/>
          <pc:sldMk cId="2770824478" sldId="2107"/>
        </pc:sldMkLst>
      </pc:sldChg>
      <pc:sldChg chg="del">
        <pc:chgData name="Rémi Saurat" userId="fef24d9d-361e-4203-8aa9-cc0cb069c1d6" providerId="ADAL" clId="{00226313-4C87-8643-8E9A-76646C1B0F6A}" dt="2025-03-11T13:42:48.324" v="35" actId="2696"/>
        <pc:sldMkLst>
          <pc:docMk/>
          <pc:sldMk cId="3372805053" sldId="2110"/>
        </pc:sldMkLst>
      </pc:sldChg>
      <pc:sldChg chg="del">
        <pc:chgData name="Rémi Saurat" userId="fef24d9d-361e-4203-8aa9-cc0cb069c1d6" providerId="ADAL" clId="{00226313-4C87-8643-8E9A-76646C1B0F6A}" dt="2025-03-11T13:42:49.063" v="36" actId="2696"/>
        <pc:sldMkLst>
          <pc:docMk/>
          <pc:sldMk cId="4267593420" sldId="2111"/>
        </pc:sldMkLst>
      </pc:sldChg>
      <pc:sldChg chg="del">
        <pc:chgData name="Rémi Saurat" userId="fef24d9d-361e-4203-8aa9-cc0cb069c1d6" providerId="ADAL" clId="{00226313-4C87-8643-8E9A-76646C1B0F6A}" dt="2025-03-11T13:42:49.643" v="37" actId="2696"/>
        <pc:sldMkLst>
          <pc:docMk/>
          <pc:sldMk cId="3055828382" sldId="2112"/>
        </pc:sldMkLst>
      </pc:sldChg>
      <pc:sldChg chg="del">
        <pc:chgData name="Rémi Saurat" userId="fef24d9d-361e-4203-8aa9-cc0cb069c1d6" providerId="ADAL" clId="{00226313-4C87-8643-8E9A-76646C1B0F6A}" dt="2025-03-11T13:42:14.228" v="25" actId="2696"/>
        <pc:sldMkLst>
          <pc:docMk/>
          <pc:sldMk cId="2872762787" sldId="2113"/>
        </pc:sldMkLst>
      </pc:sldChg>
      <pc:sldChg chg="del">
        <pc:chgData name="Rémi Saurat" userId="fef24d9d-361e-4203-8aa9-cc0cb069c1d6" providerId="ADAL" clId="{00226313-4C87-8643-8E9A-76646C1B0F6A}" dt="2025-03-11T13:42:15.275" v="27" actId="2696"/>
        <pc:sldMkLst>
          <pc:docMk/>
          <pc:sldMk cId="104793104" sldId="2114"/>
        </pc:sldMkLst>
      </pc:sldChg>
      <pc:sldChg chg="del">
        <pc:chgData name="Rémi Saurat" userId="fef24d9d-361e-4203-8aa9-cc0cb069c1d6" providerId="ADAL" clId="{00226313-4C87-8643-8E9A-76646C1B0F6A}" dt="2025-03-11T13:43:34.240" v="43" actId="2696"/>
        <pc:sldMkLst>
          <pc:docMk/>
          <pc:sldMk cId="1177712327" sldId="2115"/>
        </pc:sldMkLst>
      </pc:sldChg>
      <pc:sldChg chg="del">
        <pc:chgData name="Rémi Saurat" userId="fef24d9d-361e-4203-8aa9-cc0cb069c1d6" providerId="ADAL" clId="{00226313-4C87-8643-8E9A-76646C1B0F6A}" dt="2025-03-11T13:45:15.121" v="52" actId="2696"/>
        <pc:sldMkLst>
          <pc:docMk/>
          <pc:sldMk cId="897444885" sldId="2116"/>
        </pc:sldMkLst>
      </pc:sldChg>
      <pc:sldChg chg="add del">
        <pc:chgData name="Rémi Saurat" userId="fef24d9d-361e-4203-8aa9-cc0cb069c1d6" providerId="ADAL" clId="{00226313-4C87-8643-8E9A-76646C1B0F6A}" dt="2025-03-11T13:43:32.922" v="41" actId="2696"/>
        <pc:sldMkLst>
          <pc:docMk/>
          <pc:sldMk cId="3564327268" sldId="2118"/>
        </pc:sldMkLst>
      </pc:sldChg>
      <pc:sldChg chg="del">
        <pc:chgData name="Rémi Saurat" userId="fef24d9d-361e-4203-8aa9-cc0cb069c1d6" providerId="ADAL" clId="{00226313-4C87-8643-8E9A-76646C1B0F6A}" dt="2025-03-11T13:46:50.905" v="63" actId="2696"/>
        <pc:sldMkLst>
          <pc:docMk/>
          <pc:sldMk cId="3031842419" sldId="2119"/>
        </pc:sldMkLst>
      </pc:sldChg>
      <pc:sldChg chg="del">
        <pc:chgData name="Rémi Saurat" userId="fef24d9d-361e-4203-8aa9-cc0cb069c1d6" providerId="ADAL" clId="{00226313-4C87-8643-8E9A-76646C1B0F6A}" dt="2025-03-11T13:46:24.122" v="57" actId="2696"/>
        <pc:sldMkLst>
          <pc:docMk/>
          <pc:sldMk cId="657163894" sldId="2127"/>
        </pc:sldMkLst>
      </pc:sldChg>
      <pc:sldChg chg="del">
        <pc:chgData name="Rémi Saurat" userId="fef24d9d-361e-4203-8aa9-cc0cb069c1d6" providerId="ADAL" clId="{00226313-4C87-8643-8E9A-76646C1B0F6A}" dt="2025-03-11T13:42:44.197" v="32" actId="2696"/>
        <pc:sldMkLst>
          <pc:docMk/>
          <pc:sldMk cId="585555087" sldId="2128"/>
        </pc:sldMkLst>
      </pc:sldChg>
      <pc:sldChg chg="del">
        <pc:chgData name="Rémi Saurat" userId="fef24d9d-361e-4203-8aa9-cc0cb069c1d6" providerId="ADAL" clId="{00226313-4C87-8643-8E9A-76646C1B0F6A}" dt="2025-03-11T13:46:23.637" v="56" actId="2696"/>
        <pc:sldMkLst>
          <pc:docMk/>
          <pc:sldMk cId="346832919" sldId="2129"/>
        </pc:sldMkLst>
      </pc:sldChg>
      <pc:sldChg chg="del">
        <pc:chgData name="Rémi Saurat" userId="fef24d9d-361e-4203-8aa9-cc0cb069c1d6" providerId="ADAL" clId="{00226313-4C87-8643-8E9A-76646C1B0F6A}" dt="2025-03-11T13:46:24.578" v="58" actId="2696"/>
        <pc:sldMkLst>
          <pc:docMk/>
          <pc:sldMk cId="3740824727" sldId="2130"/>
        </pc:sldMkLst>
      </pc:sldChg>
      <pc:sldChg chg="del">
        <pc:chgData name="Rémi Saurat" userId="fef24d9d-361e-4203-8aa9-cc0cb069c1d6" providerId="ADAL" clId="{00226313-4C87-8643-8E9A-76646C1B0F6A}" dt="2025-03-11T13:45:48.312" v="55" actId="2696"/>
        <pc:sldMkLst>
          <pc:docMk/>
          <pc:sldMk cId="3869189292" sldId="2131"/>
        </pc:sldMkLst>
      </pc:sldChg>
      <pc:sldChg chg="del">
        <pc:chgData name="Rémi Saurat" userId="fef24d9d-361e-4203-8aa9-cc0cb069c1d6" providerId="ADAL" clId="{00226313-4C87-8643-8E9A-76646C1B0F6A}" dt="2025-03-11T13:42:14.732" v="26" actId="2696"/>
        <pc:sldMkLst>
          <pc:docMk/>
          <pc:sldMk cId="3891508079" sldId="2133"/>
        </pc:sldMkLst>
      </pc:sldChg>
      <pc:sldChg chg="del">
        <pc:chgData name="Rémi Saurat" userId="fef24d9d-361e-4203-8aa9-cc0cb069c1d6" providerId="ADAL" clId="{00226313-4C87-8643-8E9A-76646C1B0F6A}" dt="2025-03-11T13:48:43.744" v="75" actId="2696"/>
        <pc:sldMkLst>
          <pc:docMk/>
          <pc:sldMk cId="2539697474" sldId="2135"/>
        </pc:sldMkLst>
      </pc:sldChg>
      <pc:sldChg chg="del">
        <pc:chgData name="Rémi Saurat" userId="fef24d9d-361e-4203-8aa9-cc0cb069c1d6" providerId="ADAL" clId="{00226313-4C87-8643-8E9A-76646C1B0F6A}" dt="2025-03-11T13:44:29.642" v="51" actId="2696"/>
        <pc:sldMkLst>
          <pc:docMk/>
          <pc:sldMk cId="1316239997" sldId="2141"/>
        </pc:sldMkLst>
      </pc:sldChg>
      <pc:sldChg chg="del">
        <pc:chgData name="Rémi Saurat" userId="fef24d9d-361e-4203-8aa9-cc0cb069c1d6" providerId="ADAL" clId="{00226313-4C87-8643-8E9A-76646C1B0F6A}" dt="2025-03-11T13:43:34.821" v="44" actId="2696"/>
        <pc:sldMkLst>
          <pc:docMk/>
          <pc:sldMk cId="1093455198" sldId="2144"/>
        </pc:sldMkLst>
      </pc:sldChg>
      <pc:sldChg chg="del">
        <pc:chgData name="Rémi Saurat" userId="fef24d9d-361e-4203-8aa9-cc0cb069c1d6" providerId="ADAL" clId="{00226313-4C87-8643-8E9A-76646C1B0F6A}" dt="2025-03-11T13:43:33.496" v="42" actId="2696"/>
        <pc:sldMkLst>
          <pc:docMk/>
          <pc:sldMk cId="875041085" sldId="2145"/>
        </pc:sldMkLst>
      </pc:sldChg>
      <pc:sldChg chg="del">
        <pc:chgData name="Rémi Saurat" userId="fef24d9d-361e-4203-8aa9-cc0cb069c1d6" providerId="ADAL" clId="{00226313-4C87-8643-8E9A-76646C1B0F6A}" dt="2025-03-11T13:46:47.438" v="62" actId="2696"/>
        <pc:sldMkLst>
          <pc:docMk/>
          <pc:sldMk cId="3737916941" sldId="2150"/>
        </pc:sldMkLst>
      </pc:sldChg>
    </pc:docChg>
  </pc:docChgLst>
  <pc:docChgLst>
    <pc:chgData name="Flavien  Pallard" userId="3b391a53-5af2-4e27-aa3e-d30765898742" providerId="ADAL" clId="{A31862E1-0578-4970-BF8F-71A1FC2A0C4D}"/>
    <pc:docChg chg="undo redo custSel addSld delSld modSld sldOrd">
      <pc:chgData name="Flavien  Pallard" userId="3b391a53-5af2-4e27-aa3e-d30765898742" providerId="ADAL" clId="{A31862E1-0578-4970-BF8F-71A1FC2A0C4D}" dt="2025-03-11T13:04:25.794" v="6294" actId="27918"/>
      <pc:docMkLst>
        <pc:docMk/>
      </pc:docMkLst>
      <pc:sldChg chg="modSp mod">
        <pc:chgData name="Flavien  Pallard" userId="3b391a53-5af2-4e27-aa3e-d30765898742" providerId="ADAL" clId="{A31862E1-0578-4970-BF8F-71A1FC2A0C4D}" dt="2025-03-10T10:47:10.162" v="4567" actId="20577"/>
        <pc:sldMkLst>
          <pc:docMk/>
          <pc:sldMk cId="1887728478" sldId="262"/>
        </pc:sldMkLst>
      </pc:sldChg>
      <pc:sldChg chg="modSp add del mod ord">
        <pc:chgData name="Flavien  Pallard" userId="3b391a53-5af2-4e27-aa3e-d30765898742" providerId="ADAL" clId="{A31862E1-0578-4970-BF8F-71A1FC2A0C4D}" dt="2025-03-07T09:42:49.497" v="2238"/>
        <pc:sldMkLst>
          <pc:docMk/>
          <pc:sldMk cId="2088958550" sldId="486"/>
        </pc:sldMkLst>
      </pc:sldChg>
      <pc:sldChg chg="add">
        <pc:chgData name="Flavien  Pallard" userId="3b391a53-5af2-4e27-aa3e-d30765898742" providerId="ADAL" clId="{A31862E1-0578-4970-BF8F-71A1FC2A0C4D}" dt="2025-02-18T17:02:34.755" v="0"/>
        <pc:sldMkLst>
          <pc:docMk/>
          <pc:sldMk cId="2222132672" sldId="520"/>
        </pc:sldMkLst>
      </pc:sldChg>
      <pc:sldChg chg="addSp delSp modSp add del mod">
        <pc:chgData name="Flavien  Pallard" userId="3b391a53-5af2-4e27-aa3e-d30765898742" providerId="ADAL" clId="{A31862E1-0578-4970-BF8F-71A1FC2A0C4D}" dt="2025-03-07T09:46:38.577" v="2266" actId="478"/>
        <pc:sldMkLst>
          <pc:docMk/>
          <pc:sldMk cId="3788805389" sldId="544"/>
        </pc:sldMkLst>
      </pc:sldChg>
      <pc:sldChg chg="delSp modSp add del mod">
        <pc:chgData name="Flavien  Pallard" userId="3b391a53-5af2-4e27-aa3e-d30765898742" providerId="ADAL" clId="{A31862E1-0578-4970-BF8F-71A1FC2A0C4D}" dt="2025-03-07T09:46:50.667" v="2267" actId="478"/>
        <pc:sldMkLst>
          <pc:docMk/>
          <pc:sldMk cId="3890892553" sldId="545"/>
        </pc:sldMkLst>
      </pc:sldChg>
      <pc:sldChg chg="del">
        <pc:chgData name="Flavien  Pallard" userId="3b391a53-5af2-4e27-aa3e-d30765898742" providerId="ADAL" clId="{A31862E1-0578-4970-BF8F-71A1FC2A0C4D}" dt="2025-03-07T09:48:32.235" v="2268" actId="47"/>
        <pc:sldMkLst>
          <pc:docMk/>
          <pc:sldMk cId="2855180273" sldId="547"/>
        </pc:sldMkLst>
      </pc:sldChg>
      <pc:sldChg chg="modSp add del mod ord">
        <pc:chgData name="Flavien  Pallard" userId="3b391a53-5af2-4e27-aa3e-d30765898742" providerId="ADAL" clId="{A31862E1-0578-4970-BF8F-71A1FC2A0C4D}" dt="2025-03-10T15:52:06.266" v="5702" actId="20577"/>
        <pc:sldMkLst>
          <pc:docMk/>
          <pc:sldMk cId="1930392146" sldId="560"/>
        </pc:sldMkLst>
      </pc:sldChg>
      <pc:sldChg chg="addSp modSp add del mod">
        <pc:chgData name="Flavien  Pallard" userId="3b391a53-5af2-4e27-aa3e-d30765898742" providerId="ADAL" clId="{A31862E1-0578-4970-BF8F-71A1FC2A0C4D}" dt="2025-03-10T15:32:43.630" v="5522" actId="207"/>
        <pc:sldMkLst>
          <pc:docMk/>
          <pc:sldMk cId="186112569" sldId="570"/>
        </pc:sldMkLst>
      </pc:sldChg>
      <pc:sldChg chg="delSp modSp add del mod">
        <pc:chgData name="Flavien  Pallard" userId="3b391a53-5af2-4e27-aa3e-d30765898742" providerId="ADAL" clId="{A31862E1-0578-4970-BF8F-71A1FC2A0C4D}" dt="2025-03-10T16:18:05.940" v="5848" actId="20577"/>
        <pc:sldMkLst>
          <pc:docMk/>
          <pc:sldMk cId="1152642616" sldId="572"/>
        </pc:sldMkLst>
      </pc:sldChg>
      <pc:sldChg chg="delSp mod">
        <pc:chgData name="Flavien  Pallard" userId="3b391a53-5af2-4e27-aa3e-d30765898742" providerId="ADAL" clId="{A31862E1-0578-4970-BF8F-71A1FC2A0C4D}" dt="2025-03-07T09:50:21.383" v="2284" actId="478"/>
        <pc:sldMkLst>
          <pc:docMk/>
          <pc:sldMk cId="4066048456" sldId="581"/>
        </pc:sldMkLst>
      </pc:sldChg>
      <pc:sldChg chg="delSp mod">
        <pc:chgData name="Flavien  Pallard" userId="3b391a53-5af2-4e27-aa3e-d30765898742" providerId="ADAL" clId="{A31862E1-0578-4970-BF8F-71A1FC2A0C4D}" dt="2025-03-07T09:50:25.259" v="2285" actId="478"/>
        <pc:sldMkLst>
          <pc:docMk/>
          <pc:sldMk cId="2385884786" sldId="582"/>
        </pc:sldMkLst>
      </pc:sldChg>
      <pc:sldChg chg="delSp mod">
        <pc:chgData name="Flavien  Pallard" userId="3b391a53-5af2-4e27-aa3e-d30765898742" providerId="ADAL" clId="{A31862E1-0578-4970-BF8F-71A1FC2A0C4D}" dt="2025-03-07T09:44:57.802" v="2250" actId="478"/>
        <pc:sldMkLst>
          <pc:docMk/>
          <pc:sldMk cId="126940209" sldId="583"/>
        </pc:sldMkLst>
      </pc:sldChg>
      <pc:sldChg chg="addSp delSp modSp add del mod">
        <pc:chgData name="Flavien  Pallard" userId="3b391a53-5af2-4e27-aa3e-d30765898742" providerId="ADAL" clId="{A31862E1-0578-4970-BF8F-71A1FC2A0C4D}" dt="2025-03-10T10:30:04.355" v="4496" actId="207"/>
        <pc:sldMkLst>
          <pc:docMk/>
          <pc:sldMk cId="1311907544" sldId="585"/>
        </pc:sldMkLst>
      </pc:sldChg>
      <pc:sldChg chg="modSp del mod">
        <pc:chgData name="Flavien  Pallard" userId="3b391a53-5af2-4e27-aa3e-d30765898742" providerId="ADAL" clId="{A31862E1-0578-4970-BF8F-71A1FC2A0C4D}" dt="2025-03-07T09:44:55.238" v="2249" actId="47"/>
        <pc:sldMkLst>
          <pc:docMk/>
          <pc:sldMk cId="747103679" sldId="588"/>
        </pc:sldMkLst>
      </pc:sldChg>
      <pc:sldChg chg="delSp modSp add del mod">
        <pc:chgData name="Flavien  Pallard" userId="3b391a53-5af2-4e27-aa3e-d30765898742" providerId="ADAL" clId="{A31862E1-0578-4970-BF8F-71A1FC2A0C4D}" dt="2025-03-10T08:23:31.207" v="2425" actId="20577"/>
        <pc:sldMkLst>
          <pc:docMk/>
          <pc:sldMk cId="2961887379" sldId="589"/>
        </pc:sldMkLst>
      </pc:sldChg>
      <pc:sldChg chg="delSp modSp add del mod">
        <pc:chgData name="Flavien  Pallard" userId="3b391a53-5af2-4e27-aa3e-d30765898742" providerId="ADAL" clId="{A31862E1-0578-4970-BF8F-71A1FC2A0C4D}" dt="2025-03-10T08:24:11.325" v="2514" actId="478"/>
        <pc:sldMkLst>
          <pc:docMk/>
          <pc:sldMk cId="2224530364" sldId="590"/>
        </pc:sldMkLst>
      </pc:sldChg>
      <pc:sldChg chg="delSp add del mod">
        <pc:chgData name="Flavien  Pallard" userId="3b391a53-5af2-4e27-aa3e-d30765898742" providerId="ADAL" clId="{A31862E1-0578-4970-BF8F-71A1FC2A0C4D}" dt="2025-03-10T08:24:16.880" v="2515" actId="478"/>
        <pc:sldMkLst>
          <pc:docMk/>
          <pc:sldMk cId="390169879" sldId="591"/>
        </pc:sldMkLst>
      </pc:sldChg>
      <pc:sldChg chg="addSp delSp modSp add del mod">
        <pc:chgData name="Flavien  Pallard" userId="3b391a53-5af2-4e27-aa3e-d30765898742" providerId="ADAL" clId="{A31862E1-0578-4970-BF8F-71A1FC2A0C4D}" dt="2025-03-10T15:41:17.531" v="5625" actId="207"/>
        <pc:sldMkLst>
          <pc:docMk/>
          <pc:sldMk cId="2819819164" sldId="592"/>
        </pc:sldMkLst>
      </pc:sldChg>
      <pc:sldChg chg="del">
        <pc:chgData name="Flavien  Pallard" userId="3b391a53-5af2-4e27-aa3e-d30765898742" providerId="ADAL" clId="{A31862E1-0578-4970-BF8F-71A1FC2A0C4D}" dt="2025-03-07T09:45:46.850" v="2260" actId="47"/>
        <pc:sldMkLst>
          <pc:docMk/>
          <pc:sldMk cId="3314018633" sldId="593"/>
        </pc:sldMkLst>
      </pc:sldChg>
      <pc:sldChg chg="del">
        <pc:chgData name="Flavien  Pallard" userId="3b391a53-5af2-4e27-aa3e-d30765898742" providerId="ADAL" clId="{A31862E1-0578-4970-BF8F-71A1FC2A0C4D}" dt="2025-03-07T09:48:40.724" v="2270" actId="47"/>
        <pc:sldMkLst>
          <pc:docMk/>
          <pc:sldMk cId="2495060645" sldId="594"/>
        </pc:sldMkLst>
      </pc:sldChg>
      <pc:sldChg chg="del">
        <pc:chgData name="Flavien  Pallard" userId="3b391a53-5af2-4e27-aa3e-d30765898742" providerId="ADAL" clId="{A31862E1-0578-4970-BF8F-71A1FC2A0C4D}" dt="2025-03-07T09:50:12.054" v="2278" actId="47"/>
        <pc:sldMkLst>
          <pc:docMk/>
          <pc:sldMk cId="1083989904" sldId="595"/>
        </pc:sldMkLst>
      </pc:sldChg>
      <pc:sldChg chg="del">
        <pc:chgData name="Flavien  Pallard" userId="3b391a53-5af2-4e27-aa3e-d30765898742" providerId="ADAL" clId="{A31862E1-0578-4970-BF8F-71A1FC2A0C4D}" dt="2025-03-07T09:50:11.473" v="2277" actId="47"/>
        <pc:sldMkLst>
          <pc:docMk/>
          <pc:sldMk cId="2096101837" sldId="601"/>
        </pc:sldMkLst>
      </pc:sldChg>
      <pc:sldChg chg="del">
        <pc:chgData name="Flavien  Pallard" userId="3b391a53-5af2-4e27-aa3e-d30765898742" providerId="ADAL" clId="{A31862E1-0578-4970-BF8F-71A1FC2A0C4D}" dt="2025-03-07T09:50:10.980" v="2276" actId="47"/>
        <pc:sldMkLst>
          <pc:docMk/>
          <pc:sldMk cId="2143754941" sldId="602"/>
        </pc:sldMkLst>
      </pc:sldChg>
      <pc:sldChg chg="delSp del mod">
        <pc:chgData name="Flavien  Pallard" userId="3b391a53-5af2-4e27-aa3e-d30765898742" providerId="ADAL" clId="{A31862E1-0578-4970-BF8F-71A1FC2A0C4D}" dt="2025-03-07T09:50:16.314" v="2282" actId="47"/>
        <pc:sldMkLst>
          <pc:docMk/>
          <pc:sldMk cId="2019626238" sldId="607"/>
        </pc:sldMkLst>
      </pc:sldChg>
      <pc:sldChg chg="delSp modSp add del mod">
        <pc:chgData name="Flavien  Pallard" userId="3b391a53-5af2-4e27-aa3e-d30765898742" providerId="ADAL" clId="{A31862E1-0578-4970-BF8F-71A1FC2A0C4D}" dt="2025-03-10T08:25:00.058" v="2517" actId="478"/>
        <pc:sldMkLst>
          <pc:docMk/>
          <pc:sldMk cId="3981264089" sldId="609"/>
        </pc:sldMkLst>
      </pc:sldChg>
      <pc:sldChg chg="addSp delSp modSp add del mod">
        <pc:chgData name="Flavien  Pallard" userId="3b391a53-5af2-4e27-aa3e-d30765898742" providerId="ADAL" clId="{A31862E1-0578-4970-BF8F-71A1FC2A0C4D}" dt="2025-03-10T15:44:22.211" v="5700" actId="20577"/>
        <pc:sldMkLst>
          <pc:docMk/>
          <pc:sldMk cId="4204802401" sldId="610"/>
        </pc:sldMkLst>
      </pc:sldChg>
      <pc:sldChg chg="modSp add del mod">
        <pc:chgData name="Flavien  Pallard" userId="3b391a53-5af2-4e27-aa3e-d30765898742" providerId="ADAL" clId="{A31862E1-0578-4970-BF8F-71A1FC2A0C4D}" dt="2025-03-10T16:13:58.240" v="5846" actId="33524"/>
        <pc:sldMkLst>
          <pc:docMk/>
          <pc:sldMk cId="2718753046" sldId="612"/>
        </pc:sldMkLst>
      </pc:sldChg>
      <pc:sldChg chg="modSp mod">
        <pc:chgData name="Flavien  Pallard" userId="3b391a53-5af2-4e27-aa3e-d30765898742" providerId="ADAL" clId="{A31862E1-0578-4970-BF8F-71A1FC2A0C4D}" dt="2025-03-10T10:55:23.299" v="5037" actId="207"/>
        <pc:sldMkLst>
          <pc:docMk/>
          <pc:sldMk cId="4245452453" sldId="613"/>
        </pc:sldMkLst>
      </pc:sldChg>
      <pc:sldChg chg="modSp mod">
        <pc:chgData name="Flavien  Pallard" userId="3b391a53-5af2-4e27-aa3e-d30765898742" providerId="ADAL" clId="{A31862E1-0578-4970-BF8F-71A1FC2A0C4D}" dt="2025-03-11T07:43:02.640" v="5892" actId="113"/>
        <pc:sldMkLst>
          <pc:docMk/>
          <pc:sldMk cId="25043724" sldId="616"/>
        </pc:sldMkLst>
      </pc:sldChg>
      <pc:sldChg chg="delSp mod">
        <pc:chgData name="Flavien  Pallard" userId="3b391a53-5af2-4e27-aa3e-d30765898742" providerId="ADAL" clId="{A31862E1-0578-4970-BF8F-71A1FC2A0C4D}" dt="2025-03-07T09:43:01.760" v="2239" actId="478"/>
        <pc:sldMkLst>
          <pc:docMk/>
          <pc:sldMk cId="2224235843" sldId="620"/>
        </pc:sldMkLst>
      </pc:sldChg>
      <pc:sldChg chg="modSp mod">
        <pc:chgData name="Flavien  Pallard" userId="3b391a53-5af2-4e27-aa3e-d30765898742" providerId="ADAL" clId="{A31862E1-0578-4970-BF8F-71A1FC2A0C4D}" dt="2025-03-10T10:45:32.200" v="4565" actId="208"/>
        <pc:sldMkLst>
          <pc:docMk/>
          <pc:sldMk cId="1846554435" sldId="2089"/>
        </pc:sldMkLst>
      </pc:sldChg>
      <pc:sldChg chg="delSp modSp mod">
        <pc:chgData name="Flavien  Pallard" userId="3b391a53-5af2-4e27-aa3e-d30765898742" providerId="ADAL" clId="{A31862E1-0578-4970-BF8F-71A1FC2A0C4D}" dt="2025-03-11T08:26:18.890" v="6282" actId="20577"/>
        <pc:sldMkLst>
          <pc:docMk/>
          <pc:sldMk cId="4061435507" sldId="2094"/>
        </pc:sldMkLst>
      </pc:sldChg>
      <pc:sldChg chg="modSp">
        <pc:chgData name="Flavien  Pallard" userId="3b391a53-5af2-4e27-aa3e-d30765898742" providerId="ADAL" clId="{A31862E1-0578-4970-BF8F-71A1FC2A0C4D}" dt="2025-03-10T10:33:05.637" v="4512" actId="1036"/>
        <pc:sldMkLst>
          <pc:docMk/>
          <pc:sldMk cId="1168997576" sldId="2100"/>
        </pc:sldMkLst>
      </pc:sldChg>
      <pc:sldChg chg="modSp mod">
        <pc:chgData name="Flavien  Pallard" userId="3b391a53-5af2-4e27-aa3e-d30765898742" providerId="ADAL" clId="{A31862E1-0578-4970-BF8F-71A1FC2A0C4D}" dt="2025-03-11T07:36:33.884" v="5850" actId="20577"/>
        <pc:sldMkLst>
          <pc:docMk/>
          <pc:sldMk cId="2872762787" sldId="2113"/>
        </pc:sldMkLst>
      </pc:sldChg>
      <pc:sldChg chg="modSp mod">
        <pc:chgData name="Flavien  Pallard" userId="3b391a53-5af2-4e27-aa3e-d30765898742" providerId="ADAL" clId="{A31862E1-0578-4970-BF8F-71A1FC2A0C4D}" dt="2025-03-11T07:36:51.498" v="5864" actId="20577"/>
        <pc:sldMkLst>
          <pc:docMk/>
          <pc:sldMk cId="104793104" sldId="2114"/>
        </pc:sldMkLst>
      </pc:sldChg>
      <pc:sldChg chg="add">
        <pc:chgData name="Flavien  Pallard" userId="3b391a53-5af2-4e27-aa3e-d30765898742" providerId="ADAL" clId="{A31862E1-0578-4970-BF8F-71A1FC2A0C4D}" dt="2025-03-10T10:16:00.980" v="4428"/>
        <pc:sldMkLst>
          <pc:docMk/>
          <pc:sldMk cId="1177712327" sldId="2115"/>
        </pc:sldMkLst>
      </pc:sldChg>
      <pc:sldChg chg="addSp delSp modSp new del mod modNotesTx">
        <pc:chgData name="Flavien  Pallard" userId="3b391a53-5af2-4e27-aa3e-d30765898742" providerId="ADAL" clId="{A31862E1-0578-4970-BF8F-71A1FC2A0C4D}" dt="2025-03-10T10:15:54.370" v="4427" actId="2696"/>
        <pc:sldMkLst>
          <pc:docMk/>
          <pc:sldMk cId="3009247116" sldId="2115"/>
        </pc:sldMkLst>
      </pc:sldChg>
      <pc:sldChg chg="addSp delSp modSp new del mod modNotesTx">
        <pc:chgData name="Flavien  Pallard" userId="3b391a53-5af2-4e27-aa3e-d30765898742" providerId="ADAL" clId="{A31862E1-0578-4970-BF8F-71A1FC2A0C4D}" dt="2025-03-10T10:17:20.252" v="4430" actId="2696"/>
        <pc:sldMkLst>
          <pc:docMk/>
          <pc:sldMk cId="143956182" sldId="2116"/>
        </pc:sldMkLst>
      </pc:sldChg>
      <pc:sldChg chg="modSp add mod modShow">
        <pc:chgData name="Flavien  Pallard" userId="3b391a53-5af2-4e27-aa3e-d30765898742" providerId="ADAL" clId="{A31862E1-0578-4970-BF8F-71A1FC2A0C4D}" dt="2025-03-10T15:09:53.743" v="5475" actId="729"/>
        <pc:sldMkLst>
          <pc:docMk/>
          <pc:sldMk cId="897444885" sldId="2116"/>
        </pc:sldMkLst>
      </pc:sldChg>
      <pc:sldChg chg="addSp delSp modSp new mod ord">
        <pc:chgData name="Flavien  Pallard" userId="3b391a53-5af2-4e27-aa3e-d30765898742" providerId="ADAL" clId="{A31862E1-0578-4970-BF8F-71A1FC2A0C4D}" dt="2025-03-10T15:16:15.854" v="5518" actId="478"/>
        <pc:sldMkLst>
          <pc:docMk/>
          <pc:sldMk cId="2405508607" sldId="2117"/>
        </pc:sldMkLst>
      </pc:sldChg>
      <pc:sldChg chg="addSp delSp modSp add del mod modNotesTx">
        <pc:chgData name="Flavien  Pallard" userId="3b391a53-5af2-4e27-aa3e-d30765898742" providerId="ADAL" clId="{A31862E1-0578-4970-BF8F-71A1FC2A0C4D}" dt="2025-03-10T10:15:54.370" v="4427" actId="2696"/>
        <pc:sldMkLst>
          <pc:docMk/>
          <pc:sldMk cId="3355893378" sldId="2118"/>
        </pc:sldMkLst>
      </pc:sldChg>
      <pc:sldChg chg="delSp add mod">
        <pc:chgData name="Flavien  Pallard" userId="3b391a53-5af2-4e27-aa3e-d30765898742" providerId="ADAL" clId="{A31862E1-0578-4970-BF8F-71A1FC2A0C4D}" dt="2025-03-10T10:16:11.407" v="4429" actId="478"/>
        <pc:sldMkLst>
          <pc:docMk/>
          <pc:sldMk cId="3564327268" sldId="2118"/>
        </pc:sldMkLst>
      </pc:sldChg>
      <pc:sldChg chg="modSp mod">
        <pc:chgData name="Flavien  Pallard" userId="3b391a53-5af2-4e27-aa3e-d30765898742" providerId="ADAL" clId="{A31862E1-0578-4970-BF8F-71A1FC2A0C4D}" dt="2025-03-11T10:48:12.480" v="6289" actId="20577"/>
        <pc:sldMkLst>
          <pc:docMk/>
          <pc:sldMk cId="3031842419" sldId="2119"/>
        </pc:sldMkLst>
      </pc:sldChg>
      <pc:sldChg chg="modSp mod">
        <pc:chgData name="Flavien  Pallard" userId="3b391a53-5af2-4e27-aa3e-d30765898742" providerId="ADAL" clId="{A31862E1-0578-4970-BF8F-71A1FC2A0C4D}" dt="2025-03-11T10:42:42.216" v="6283" actId="20577"/>
        <pc:sldMkLst>
          <pc:docMk/>
          <pc:sldMk cId="3740824727" sldId="2130"/>
        </pc:sldMkLst>
      </pc:sldChg>
      <pc:sldChg chg="modSp mod">
        <pc:chgData name="Flavien  Pallard" userId="3b391a53-5af2-4e27-aa3e-d30765898742" providerId="ADAL" clId="{A31862E1-0578-4970-BF8F-71A1FC2A0C4D}" dt="2025-03-10T10:41:53.693" v="4556" actId="20577"/>
        <pc:sldMkLst>
          <pc:docMk/>
          <pc:sldMk cId="1064829278" sldId="2132"/>
        </pc:sldMkLst>
      </pc:sldChg>
      <pc:sldChg chg="modSp mod">
        <pc:chgData name="Flavien  Pallard" userId="3b391a53-5af2-4e27-aa3e-d30765898742" providerId="ADAL" clId="{A31862E1-0578-4970-BF8F-71A1FC2A0C4D}" dt="2025-03-11T07:36:45.089" v="5860" actId="20577"/>
        <pc:sldMkLst>
          <pc:docMk/>
          <pc:sldMk cId="3891508079" sldId="2133"/>
        </pc:sldMkLst>
      </pc:sldChg>
      <pc:sldChg chg="addSp delSp modSp add mod">
        <pc:chgData name="Flavien  Pallard" userId="3b391a53-5af2-4e27-aa3e-d30765898742" providerId="ADAL" clId="{A31862E1-0578-4970-BF8F-71A1FC2A0C4D}" dt="2025-03-11T13:04:25.794" v="6294" actId="27918"/>
        <pc:sldMkLst>
          <pc:docMk/>
          <pc:sldMk cId="3440243316" sldId="2134"/>
        </pc:sldMkLst>
      </pc:sldChg>
      <pc:sldChg chg="addSp delSp modSp add mod">
        <pc:chgData name="Flavien  Pallard" userId="3b391a53-5af2-4e27-aa3e-d30765898742" providerId="ADAL" clId="{A31862E1-0578-4970-BF8F-71A1FC2A0C4D}" dt="2025-03-11T07:57:57.319" v="6048" actId="14100"/>
        <pc:sldMkLst>
          <pc:docMk/>
          <pc:sldMk cId="2539697474" sldId="2135"/>
        </pc:sldMkLst>
      </pc:sldChg>
      <pc:sldChg chg="addSp delSp modSp add mod modNotesTx">
        <pc:chgData name="Flavien  Pallard" userId="3b391a53-5af2-4e27-aa3e-d30765898742" providerId="ADAL" clId="{A31862E1-0578-4970-BF8F-71A1FC2A0C4D}" dt="2025-03-11T07:59:44.106" v="6125" actId="14100"/>
        <pc:sldMkLst>
          <pc:docMk/>
          <pc:sldMk cId="3716925488" sldId="2136"/>
        </pc:sldMkLst>
      </pc:sldChg>
      <pc:sldChg chg="addSp delSp modSp add del mod">
        <pc:chgData name="Flavien  Pallard" userId="3b391a53-5af2-4e27-aa3e-d30765898742" providerId="ADAL" clId="{A31862E1-0578-4970-BF8F-71A1FC2A0C4D}" dt="2025-03-11T08:11:25.576" v="6144" actId="14100"/>
        <pc:sldMkLst>
          <pc:docMk/>
          <pc:sldMk cId="3505103398" sldId="2137"/>
        </pc:sldMkLst>
      </pc:sldChg>
      <pc:sldChg chg="addSp delSp modSp add del mod">
        <pc:chgData name="Flavien  Pallard" userId="3b391a53-5af2-4e27-aa3e-d30765898742" providerId="ADAL" clId="{A31862E1-0578-4970-BF8F-71A1FC2A0C4D}" dt="2025-03-10T15:44:08.005" v="5667" actId="20577"/>
        <pc:sldMkLst>
          <pc:docMk/>
          <pc:sldMk cId="2882706731" sldId="2138"/>
        </pc:sldMkLst>
      </pc:sldChg>
      <pc:sldChg chg="addSp delSp modSp add mod modNotesTx">
        <pc:chgData name="Flavien  Pallard" userId="3b391a53-5af2-4e27-aa3e-d30765898742" providerId="ADAL" clId="{A31862E1-0578-4970-BF8F-71A1FC2A0C4D}" dt="2025-03-11T08:12:07.488" v="6177" actId="20577"/>
        <pc:sldMkLst>
          <pc:docMk/>
          <pc:sldMk cId="3860566314" sldId="2139"/>
        </pc:sldMkLst>
      </pc:sldChg>
      <pc:sldChg chg="addSp delSp modSp add mod">
        <pc:chgData name="Flavien  Pallard" userId="3b391a53-5af2-4e27-aa3e-d30765898742" providerId="ADAL" clId="{A31862E1-0578-4970-BF8F-71A1FC2A0C4D}" dt="2025-03-11T08:12:27.018" v="6207" actId="20577"/>
        <pc:sldMkLst>
          <pc:docMk/>
          <pc:sldMk cId="4101071858" sldId="2140"/>
        </pc:sldMkLst>
      </pc:sldChg>
      <pc:sldChg chg="addSp delSp modSp new mod">
        <pc:chgData name="Flavien  Pallard" userId="3b391a53-5af2-4e27-aa3e-d30765898742" providerId="ADAL" clId="{A31862E1-0578-4970-BF8F-71A1FC2A0C4D}" dt="2025-03-11T08:09:26.441" v="6143" actId="113"/>
        <pc:sldMkLst>
          <pc:docMk/>
          <pc:sldMk cId="1316239997" sldId="2141"/>
        </pc:sldMkLst>
      </pc:sldChg>
      <pc:sldChg chg="new del">
        <pc:chgData name="Flavien  Pallard" userId="3b391a53-5af2-4e27-aa3e-d30765898742" providerId="ADAL" clId="{A31862E1-0578-4970-BF8F-71A1FC2A0C4D}" dt="2025-03-10T10:02:25.279" v="3390" actId="47"/>
        <pc:sldMkLst>
          <pc:docMk/>
          <pc:sldMk cId="3207069229" sldId="2141"/>
        </pc:sldMkLst>
      </pc:sldChg>
      <pc:sldChg chg="addSp modSp add mod">
        <pc:chgData name="Flavien  Pallard" userId="3b391a53-5af2-4e27-aa3e-d30765898742" providerId="ADAL" clId="{A31862E1-0578-4970-BF8F-71A1FC2A0C4D}" dt="2025-03-10T10:54:38.561" v="5036" actId="20577"/>
        <pc:sldMkLst>
          <pc:docMk/>
          <pc:sldMk cId="1178212655" sldId="2142"/>
        </pc:sldMkLst>
      </pc:sldChg>
      <pc:sldChg chg="addSp modSp add mod">
        <pc:chgData name="Flavien  Pallard" userId="3b391a53-5af2-4e27-aa3e-d30765898742" providerId="ADAL" clId="{A31862E1-0578-4970-BF8F-71A1FC2A0C4D}" dt="2025-03-10T10:53:57.893" v="5030" actId="14861"/>
        <pc:sldMkLst>
          <pc:docMk/>
          <pc:sldMk cId="987415631" sldId="2143"/>
        </pc:sldMkLst>
      </pc:sldChg>
    </pc:docChg>
  </pc:docChgLst>
  <pc:docChgLst>
    <pc:chgData name="Flavien  Pallard" userId="3b391a53-5af2-4e27-aa3e-d30765898742" providerId="ADAL" clId="{28004B7D-1468-4416-A9B6-583D08227E6C}"/>
    <pc:docChg chg="undo redo custSel addSld delSld modSld sldOrd modMainMaster">
      <pc:chgData name="Flavien  Pallard" userId="3b391a53-5af2-4e27-aa3e-d30765898742" providerId="ADAL" clId="{28004B7D-1468-4416-A9B6-583D08227E6C}" dt="2021-05-19T10:00:15.876" v="27039" actId="554"/>
      <pc:docMkLst>
        <pc:docMk/>
      </pc:docMkLst>
      <pc:sldChg chg="addSp delSp modSp mod">
        <pc:chgData name="Flavien  Pallard" userId="3b391a53-5af2-4e27-aa3e-d30765898742" providerId="ADAL" clId="{28004B7D-1468-4416-A9B6-583D08227E6C}" dt="2021-05-11T07:58:54.648" v="15401"/>
        <pc:sldMkLst>
          <pc:docMk/>
          <pc:sldMk cId="3242400204" sldId="256"/>
        </pc:sldMkLst>
      </pc:sldChg>
      <pc:sldChg chg="modSp mod">
        <pc:chgData name="Flavien  Pallard" userId="3b391a53-5af2-4e27-aa3e-d30765898742" providerId="ADAL" clId="{28004B7D-1468-4416-A9B6-583D08227E6C}" dt="2021-05-05T08:50:27.232" v="332" actId="1076"/>
        <pc:sldMkLst>
          <pc:docMk/>
          <pc:sldMk cId="2369007243" sldId="257"/>
        </pc:sldMkLst>
      </pc:sldChg>
      <pc:sldChg chg="addSp delSp modSp mod">
        <pc:chgData name="Flavien  Pallard" userId="3b391a53-5af2-4e27-aa3e-d30765898742" providerId="ADAL" clId="{28004B7D-1468-4416-A9B6-583D08227E6C}" dt="2021-05-06T15:58:11.938" v="4069"/>
        <pc:sldMkLst>
          <pc:docMk/>
          <pc:sldMk cId="1887728478" sldId="262"/>
        </pc:sldMkLst>
      </pc:sldChg>
      <pc:sldChg chg="del">
        <pc:chgData name="Flavien  Pallard" userId="3b391a53-5af2-4e27-aa3e-d30765898742" providerId="ADAL" clId="{28004B7D-1468-4416-A9B6-583D08227E6C}" dt="2021-05-06T15:55:43.206" v="4066" actId="47"/>
        <pc:sldMkLst>
          <pc:docMk/>
          <pc:sldMk cId="776342917" sldId="264"/>
        </pc:sldMkLst>
      </pc:sldChg>
      <pc:sldChg chg="ord">
        <pc:chgData name="Flavien  Pallard" userId="3b391a53-5af2-4e27-aa3e-d30765898742" providerId="ADAL" clId="{28004B7D-1468-4416-A9B6-583D08227E6C}" dt="2021-05-05T08:51:28.370" v="488"/>
        <pc:sldMkLst>
          <pc:docMk/>
          <pc:sldMk cId="2934389175" sldId="265"/>
        </pc:sldMkLst>
      </pc:sldChg>
      <pc:sldChg chg="modSp add mod">
        <pc:chgData name="Flavien  Pallard" userId="3b391a53-5af2-4e27-aa3e-d30765898742" providerId="ADAL" clId="{28004B7D-1468-4416-A9B6-583D08227E6C}" dt="2021-05-05T08:50:41.924" v="362" actId="1036"/>
        <pc:sldMkLst>
          <pc:docMk/>
          <pc:sldMk cId="1487394912" sldId="266"/>
        </pc:sldMkLst>
      </pc:sldChg>
      <pc:sldChg chg="modSp add mod">
        <pc:chgData name="Flavien  Pallard" userId="3b391a53-5af2-4e27-aa3e-d30765898742" providerId="ADAL" clId="{28004B7D-1468-4416-A9B6-583D08227E6C}" dt="2021-05-05T08:50:51.497" v="391" actId="1036"/>
        <pc:sldMkLst>
          <pc:docMk/>
          <pc:sldMk cId="4270091670" sldId="267"/>
        </pc:sldMkLst>
      </pc:sldChg>
      <pc:sldChg chg="modSp add mod">
        <pc:chgData name="Flavien  Pallard" userId="3b391a53-5af2-4e27-aa3e-d30765898742" providerId="ADAL" clId="{28004B7D-1468-4416-A9B6-583D08227E6C}" dt="2021-05-05T08:51:00.327" v="424" actId="1035"/>
        <pc:sldMkLst>
          <pc:docMk/>
          <pc:sldMk cId="1051981301" sldId="268"/>
        </pc:sldMkLst>
      </pc:sldChg>
      <pc:sldChg chg="modSp add mod">
        <pc:chgData name="Flavien  Pallard" userId="3b391a53-5af2-4e27-aa3e-d30765898742" providerId="ADAL" clId="{28004B7D-1468-4416-A9B6-583D08227E6C}" dt="2021-05-05T08:51:07.908" v="454" actId="1036"/>
        <pc:sldMkLst>
          <pc:docMk/>
          <pc:sldMk cId="2611924235" sldId="269"/>
        </pc:sldMkLst>
      </pc:sldChg>
      <pc:sldChg chg="modSp add mod">
        <pc:chgData name="Flavien  Pallard" userId="3b391a53-5af2-4e27-aa3e-d30765898742" providerId="ADAL" clId="{28004B7D-1468-4416-A9B6-583D08227E6C}" dt="2021-05-05T08:51:21.848" v="484" actId="1036"/>
        <pc:sldMkLst>
          <pc:docMk/>
          <pc:sldMk cId="1827443468" sldId="270"/>
        </pc:sldMkLst>
      </pc:sldChg>
      <pc:sldChg chg="addSp delSp modSp add mod ord">
        <pc:chgData name="Flavien  Pallard" userId="3b391a53-5af2-4e27-aa3e-d30765898742" providerId="ADAL" clId="{28004B7D-1468-4416-A9B6-583D08227E6C}" dt="2021-05-18T07:41:32.219" v="22402" actId="20577"/>
        <pc:sldMkLst>
          <pc:docMk/>
          <pc:sldMk cId="1955938901" sldId="271"/>
        </pc:sldMkLst>
      </pc:sldChg>
      <pc:sldChg chg="addSp delSp modSp add mod ord">
        <pc:chgData name="Flavien  Pallard" userId="3b391a53-5af2-4e27-aa3e-d30765898742" providerId="ADAL" clId="{28004B7D-1468-4416-A9B6-583D08227E6C}" dt="2021-05-19T09:48:11.027" v="27011" actId="478"/>
        <pc:sldMkLst>
          <pc:docMk/>
          <pc:sldMk cId="3290525946" sldId="272"/>
        </pc:sldMkLst>
      </pc:sldChg>
      <pc:sldChg chg="addSp delSp modSp add mod ord modTransition">
        <pc:chgData name="Flavien  Pallard" userId="3b391a53-5af2-4e27-aa3e-d30765898742" providerId="ADAL" clId="{28004B7D-1468-4416-A9B6-583D08227E6C}" dt="2021-05-17T14:09:36.426" v="20105"/>
        <pc:sldMkLst>
          <pc:docMk/>
          <pc:sldMk cId="1778647577" sldId="273"/>
        </pc:sldMkLst>
      </pc:sldChg>
      <pc:sldChg chg="addSp delSp modSp add mod">
        <pc:chgData name="Flavien  Pallard" userId="3b391a53-5af2-4e27-aa3e-d30765898742" providerId="ADAL" clId="{28004B7D-1468-4416-A9B6-583D08227E6C}" dt="2021-05-17T17:03:00.819" v="21754" actId="21"/>
        <pc:sldMkLst>
          <pc:docMk/>
          <pc:sldMk cId="3165926720" sldId="274"/>
        </pc:sldMkLst>
      </pc:sldChg>
      <pc:sldChg chg="addSp modSp new mod">
        <pc:chgData name="Flavien  Pallard" userId="3b391a53-5af2-4e27-aa3e-d30765898742" providerId="ADAL" clId="{28004B7D-1468-4416-A9B6-583D08227E6C}" dt="2021-05-18T08:58:30.016" v="22521" actId="2165"/>
        <pc:sldMkLst>
          <pc:docMk/>
          <pc:sldMk cId="2447314694" sldId="275"/>
        </pc:sldMkLst>
      </pc:sldChg>
      <pc:sldChg chg="addSp delSp modSp add del mod">
        <pc:chgData name="Flavien  Pallard" userId="3b391a53-5af2-4e27-aa3e-d30765898742" providerId="ADAL" clId="{28004B7D-1468-4416-A9B6-583D08227E6C}" dt="2021-05-07T08:59:42.484" v="5346" actId="47"/>
        <pc:sldMkLst>
          <pc:docMk/>
          <pc:sldMk cId="1582053976" sldId="276"/>
        </pc:sldMkLst>
      </pc:sldChg>
      <pc:sldChg chg="delSp modSp add mod ord modTransition">
        <pc:chgData name="Flavien  Pallard" userId="3b391a53-5af2-4e27-aa3e-d30765898742" providerId="ADAL" clId="{28004B7D-1468-4416-A9B6-583D08227E6C}" dt="2021-05-17T14:09:36.426" v="20105"/>
        <pc:sldMkLst>
          <pc:docMk/>
          <pc:sldMk cId="1476517453" sldId="277"/>
        </pc:sldMkLst>
      </pc:sldChg>
      <pc:sldChg chg="delSp modSp add mod ord modTransition">
        <pc:chgData name="Flavien  Pallard" userId="3b391a53-5af2-4e27-aa3e-d30765898742" providerId="ADAL" clId="{28004B7D-1468-4416-A9B6-583D08227E6C}" dt="2021-05-17T14:09:36.426" v="20105"/>
        <pc:sldMkLst>
          <pc:docMk/>
          <pc:sldMk cId="4224156377" sldId="278"/>
        </pc:sldMkLst>
      </pc:sldChg>
      <pc:sldChg chg="add">
        <pc:chgData name="Flavien  Pallard" userId="3b391a53-5af2-4e27-aa3e-d30765898742" providerId="ADAL" clId="{28004B7D-1468-4416-A9B6-583D08227E6C}" dt="2021-05-06T15:59:54.945" v="4070"/>
        <pc:sldMkLst>
          <pc:docMk/>
          <pc:sldMk cId="4228471980" sldId="279"/>
        </pc:sldMkLst>
      </pc:sldChg>
      <pc:sldChg chg="addSp delSp modSp add mod ord">
        <pc:chgData name="Flavien  Pallard" userId="3b391a53-5af2-4e27-aa3e-d30765898742" providerId="ADAL" clId="{28004B7D-1468-4416-A9B6-583D08227E6C}" dt="2021-05-17T15:40:48.511" v="21383"/>
        <pc:sldMkLst>
          <pc:docMk/>
          <pc:sldMk cId="258348769" sldId="280"/>
        </pc:sldMkLst>
      </pc:sldChg>
      <pc:sldChg chg="addSp delSp modSp add mod ord">
        <pc:chgData name="Flavien  Pallard" userId="3b391a53-5af2-4e27-aa3e-d30765898742" providerId="ADAL" clId="{28004B7D-1468-4416-A9B6-583D08227E6C}" dt="2021-05-17T15:37:44.344" v="21357" actId="208"/>
        <pc:sldMkLst>
          <pc:docMk/>
          <pc:sldMk cId="2884616485" sldId="281"/>
        </pc:sldMkLst>
      </pc:sldChg>
      <pc:sldChg chg="add del">
        <pc:chgData name="Flavien  Pallard" userId="3b391a53-5af2-4e27-aa3e-d30765898742" providerId="ADAL" clId="{28004B7D-1468-4416-A9B6-583D08227E6C}" dt="2021-05-07T09:18:37.943" v="5850" actId="47"/>
        <pc:sldMkLst>
          <pc:docMk/>
          <pc:sldMk cId="1401426855" sldId="282"/>
        </pc:sldMkLst>
      </pc:sldChg>
      <pc:sldChg chg="delSp modSp add del mod">
        <pc:chgData name="Flavien  Pallard" userId="3b391a53-5af2-4e27-aa3e-d30765898742" providerId="ADAL" clId="{28004B7D-1468-4416-A9B6-583D08227E6C}" dt="2021-05-07T09:06:36.479" v="5412" actId="47"/>
        <pc:sldMkLst>
          <pc:docMk/>
          <pc:sldMk cId="1555838974" sldId="282"/>
        </pc:sldMkLst>
      </pc:sldChg>
      <pc:sldChg chg="addSp delSp modSp new mod">
        <pc:chgData name="Flavien  Pallard" userId="3b391a53-5af2-4e27-aa3e-d30765898742" providerId="ADAL" clId="{28004B7D-1468-4416-A9B6-583D08227E6C}" dt="2021-05-18T17:19:42.674" v="26916" actId="20577"/>
        <pc:sldMkLst>
          <pc:docMk/>
          <pc:sldMk cId="598864535" sldId="283"/>
        </pc:sldMkLst>
      </pc:sldChg>
      <pc:sldChg chg="addSp delSp modSp add mod ord">
        <pc:chgData name="Flavien  Pallard" userId="3b391a53-5af2-4e27-aa3e-d30765898742" providerId="ADAL" clId="{28004B7D-1468-4416-A9B6-583D08227E6C}" dt="2021-05-17T14:52:37.753" v="20897"/>
        <pc:sldMkLst>
          <pc:docMk/>
          <pc:sldMk cId="606905686" sldId="284"/>
        </pc:sldMkLst>
      </pc:sldChg>
      <pc:sldChg chg="addSp delSp modSp add del mod">
        <pc:chgData name="Flavien  Pallard" userId="3b391a53-5af2-4e27-aa3e-d30765898742" providerId="ADAL" clId="{28004B7D-1468-4416-A9B6-583D08227E6C}" dt="2021-05-17T14:47:50.166" v="20772" actId="47"/>
        <pc:sldMkLst>
          <pc:docMk/>
          <pc:sldMk cId="1094379658" sldId="285"/>
        </pc:sldMkLst>
      </pc:sldChg>
      <pc:sldChg chg="add del">
        <pc:chgData name="Flavien  Pallard" userId="3b391a53-5af2-4e27-aa3e-d30765898742" providerId="ADAL" clId="{28004B7D-1468-4416-A9B6-583D08227E6C}" dt="2021-05-07T09:39:07.920" v="6209"/>
        <pc:sldMkLst>
          <pc:docMk/>
          <pc:sldMk cId="3410296511" sldId="285"/>
        </pc:sldMkLst>
      </pc:sldChg>
      <pc:sldChg chg="addSp delSp modSp add mod ord">
        <pc:chgData name="Flavien  Pallard" userId="3b391a53-5af2-4e27-aa3e-d30765898742" providerId="ADAL" clId="{28004B7D-1468-4416-A9B6-583D08227E6C}" dt="2021-05-17T15:34:42.521" v="21345"/>
        <pc:sldMkLst>
          <pc:docMk/>
          <pc:sldMk cId="3949211110" sldId="286"/>
        </pc:sldMkLst>
      </pc:sldChg>
      <pc:sldChg chg="addSp delSp modSp new mod ord">
        <pc:chgData name="Flavien  Pallard" userId="3b391a53-5af2-4e27-aa3e-d30765898742" providerId="ADAL" clId="{28004B7D-1468-4416-A9B6-583D08227E6C}" dt="2021-05-17T16:00:46.599" v="21646" actId="1076"/>
        <pc:sldMkLst>
          <pc:docMk/>
          <pc:sldMk cId="2338496552" sldId="287"/>
        </pc:sldMkLst>
      </pc:sldChg>
      <pc:sldChg chg="addSp delSp modSp add mod ord">
        <pc:chgData name="Flavien  Pallard" userId="3b391a53-5af2-4e27-aa3e-d30765898742" providerId="ADAL" clId="{28004B7D-1468-4416-A9B6-583D08227E6C}" dt="2021-05-19T10:00:15.876" v="27039" actId="554"/>
        <pc:sldMkLst>
          <pc:docMk/>
          <pc:sldMk cId="3211087823" sldId="288"/>
        </pc:sldMkLst>
      </pc:sldChg>
      <pc:sldChg chg="delSp modSp add del mod">
        <pc:chgData name="Flavien  Pallard" userId="3b391a53-5af2-4e27-aa3e-d30765898742" providerId="ADAL" clId="{28004B7D-1468-4416-A9B6-583D08227E6C}" dt="2021-05-10T12:59:32.154" v="12586" actId="47"/>
        <pc:sldMkLst>
          <pc:docMk/>
          <pc:sldMk cId="424761255" sldId="289"/>
        </pc:sldMkLst>
      </pc:sldChg>
      <pc:sldChg chg="addSp modSp add mod">
        <pc:chgData name="Flavien  Pallard" userId="3b391a53-5af2-4e27-aa3e-d30765898742" providerId="ADAL" clId="{28004B7D-1468-4416-A9B6-583D08227E6C}" dt="2021-05-17T09:25:18.300" v="17845" actId="20577"/>
        <pc:sldMkLst>
          <pc:docMk/>
          <pc:sldMk cId="447146768" sldId="290"/>
        </pc:sldMkLst>
      </pc:sldChg>
      <pc:sldChg chg="addSp delSp modSp add mod">
        <pc:chgData name="Flavien  Pallard" userId="3b391a53-5af2-4e27-aa3e-d30765898742" providerId="ADAL" clId="{28004B7D-1468-4416-A9B6-583D08227E6C}" dt="2021-05-19T09:50:10.058" v="27012" actId="113"/>
        <pc:sldMkLst>
          <pc:docMk/>
          <pc:sldMk cId="163879468" sldId="291"/>
        </pc:sldMkLst>
      </pc:sldChg>
      <pc:sldChg chg="addSp delSp modSp new mod ord">
        <pc:chgData name="Flavien  Pallard" userId="3b391a53-5af2-4e27-aa3e-d30765898742" providerId="ADAL" clId="{28004B7D-1468-4416-A9B6-583D08227E6C}" dt="2021-05-11T08:59:25.516" v="16347" actId="20577"/>
        <pc:sldMkLst>
          <pc:docMk/>
          <pc:sldMk cId="3457997032" sldId="292"/>
        </pc:sldMkLst>
      </pc:sldChg>
      <pc:sldChg chg="addSp delSp modSp add mod ord">
        <pc:chgData name="Flavien  Pallard" userId="3b391a53-5af2-4e27-aa3e-d30765898742" providerId="ADAL" clId="{28004B7D-1468-4416-A9B6-583D08227E6C}" dt="2021-05-11T09:05:28.126" v="16383" actId="20577"/>
        <pc:sldMkLst>
          <pc:docMk/>
          <pc:sldMk cId="2675336006" sldId="293"/>
        </pc:sldMkLst>
      </pc:sldChg>
      <pc:sldChg chg="addSp delSp modSp add del mod ord">
        <pc:chgData name="Flavien  Pallard" userId="3b391a53-5af2-4e27-aa3e-d30765898742" providerId="ADAL" clId="{28004B7D-1468-4416-A9B6-583D08227E6C}" dt="2021-05-11T08:54:50.439" v="16306" actId="47"/>
        <pc:sldMkLst>
          <pc:docMk/>
          <pc:sldMk cId="1402370879" sldId="294"/>
        </pc:sldMkLst>
      </pc:sldChg>
      <pc:sldChg chg="addSp delSp modSp new mod">
        <pc:chgData name="Flavien  Pallard" userId="3b391a53-5af2-4e27-aa3e-d30765898742" providerId="ADAL" clId="{28004B7D-1468-4416-A9B6-583D08227E6C}" dt="2021-05-11T09:05:48.287" v="16392" actId="20577"/>
        <pc:sldMkLst>
          <pc:docMk/>
          <pc:sldMk cId="1558271791" sldId="294"/>
        </pc:sldMkLst>
      </pc:sldChg>
      <pc:sldChg chg="addSp delSp modSp new mod ord modNotesTx">
        <pc:chgData name="Flavien  Pallard" userId="3b391a53-5af2-4e27-aa3e-d30765898742" providerId="ADAL" clId="{28004B7D-1468-4416-A9B6-583D08227E6C}" dt="2021-05-18T14:15:34.396" v="26470" actId="12789"/>
        <pc:sldMkLst>
          <pc:docMk/>
          <pc:sldMk cId="80271153" sldId="295"/>
        </pc:sldMkLst>
      </pc:sldChg>
      <pc:sldChg chg="addSp delSp modSp add mod">
        <pc:chgData name="Flavien  Pallard" userId="3b391a53-5af2-4e27-aa3e-d30765898742" providerId="ADAL" clId="{28004B7D-1468-4416-A9B6-583D08227E6C}" dt="2021-05-11T16:51:46.846" v="16880" actId="20577"/>
        <pc:sldMkLst>
          <pc:docMk/>
          <pc:sldMk cId="4004819045" sldId="296"/>
        </pc:sldMkLst>
      </pc:sldChg>
      <pc:sldChg chg="modSp add mod ord">
        <pc:chgData name="Flavien  Pallard" userId="3b391a53-5af2-4e27-aa3e-d30765898742" providerId="ADAL" clId="{28004B7D-1468-4416-A9B6-583D08227E6C}" dt="2021-05-11T16:57:36.353" v="16963" actId="20577"/>
        <pc:sldMkLst>
          <pc:docMk/>
          <pc:sldMk cId="990978321" sldId="297"/>
        </pc:sldMkLst>
      </pc:sldChg>
      <pc:sldChg chg="addSp delSp modSp new mod">
        <pc:chgData name="Flavien  Pallard" userId="3b391a53-5af2-4e27-aa3e-d30765898742" providerId="ADAL" clId="{28004B7D-1468-4416-A9B6-583D08227E6C}" dt="2021-05-18T08:18:47.885" v="22422" actId="20577"/>
        <pc:sldMkLst>
          <pc:docMk/>
          <pc:sldMk cId="895088915" sldId="460"/>
        </pc:sldMkLst>
      </pc:sldChg>
      <pc:sldChg chg="addSp modSp new mod ord">
        <pc:chgData name="Flavien  Pallard" userId="3b391a53-5af2-4e27-aa3e-d30765898742" providerId="ADAL" clId="{28004B7D-1468-4416-A9B6-583D08227E6C}" dt="2021-05-18T08:18:43.740" v="22420" actId="20577"/>
        <pc:sldMkLst>
          <pc:docMk/>
          <pc:sldMk cId="2966116133" sldId="466"/>
        </pc:sldMkLst>
      </pc:sldChg>
      <pc:sldChg chg="addSp delSp modSp add mod ord">
        <pc:chgData name="Flavien  Pallard" userId="3b391a53-5af2-4e27-aa3e-d30765898742" providerId="ADAL" clId="{28004B7D-1468-4416-A9B6-583D08227E6C}" dt="2021-05-18T15:34:58.082" v="26596" actId="20577"/>
        <pc:sldMkLst>
          <pc:docMk/>
          <pc:sldMk cId="2375473503" sldId="467"/>
        </pc:sldMkLst>
      </pc:sldChg>
      <pc:sldChg chg="addSp delSp modSp new del mod ord modTransition">
        <pc:chgData name="Flavien  Pallard" userId="3b391a53-5af2-4e27-aa3e-d30765898742" providerId="ADAL" clId="{28004B7D-1468-4416-A9B6-583D08227E6C}" dt="2021-05-18T17:08:50.442" v="26839" actId="2696"/>
        <pc:sldMkLst>
          <pc:docMk/>
          <pc:sldMk cId="1279663124" sldId="469"/>
        </pc:sldMkLst>
      </pc:sldChg>
      <pc:sldChg chg="addSp delSp modSp new mod">
        <pc:chgData name="Flavien  Pallard" userId="3b391a53-5af2-4e27-aa3e-d30765898742" providerId="ADAL" clId="{28004B7D-1468-4416-A9B6-583D08227E6C}" dt="2021-05-18T13:39:43.637" v="26021" actId="12789"/>
        <pc:sldMkLst>
          <pc:docMk/>
          <pc:sldMk cId="1630676812" sldId="474"/>
        </pc:sldMkLst>
      </pc:sldChg>
      <pc:sldChg chg="addSp delSp modSp add mod">
        <pc:chgData name="Flavien  Pallard" userId="3b391a53-5af2-4e27-aa3e-d30765898742" providerId="ADAL" clId="{28004B7D-1468-4416-A9B6-583D08227E6C}" dt="2021-05-18T15:29:05.446" v="26595" actId="1076"/>
        <pc:sldMkLst>
          <pc:docMk/>
          <pc:sldMk cId="563441998" sldId="478"/>
        </pc:sldMkLst>
      </pc:sldChg>
      <pc:sldChg chg="addSp delSp modSp add mod">
        <pc:chgData name="Flavien  Pallard" userId="3b391a53-5af2-4e27-aa3e-d30765898742" providerId="ADAL" clId="{28004B7D-1468-4416-A9B6-583D08227E6C}" dt="2021-05-18T16:01:52.127" v="26760" actId="1076"/>
        <pc:sldMkLst>
          <pc:docMk/>
          <pc:sldMk cId="4221482121" sldId="479"/>
        </pc:sldMkLst>
      </pc:sldChg>
      <pc:sldChg chg="addSp delSp modSp new mod">
        <pc:chgData name="Flavien  Pallard" userId="3b391a53-5af2-4e27-aa3e-d30765898742" providerId="ADAL" clId="{28004B7D-1468-4416-A9B6-583D08227E6C}" dt="2021-05-18T17:24:00.937" v="27009" actId="1076"/>
        <pc:sldMkLst>
          <pc:docMk/>
          <pc:sldMk cId="840785511" sldId="481"/>
        </pc:sldMkLst>
      </pc:sldChg>
      <pc:sldMasterChg chg="modSldLayout">
        <pc:chgData name="Flavien  Pallard" userId="3b391a53-5af2-4e27-aa3e-d30765898742" providerId="ADAL" clId="{28004B7D-1468-4416-A9B6-583D08227E6C}" dt="2021-05-05T08:50:12.913" v="331" actId="20577"/>
        <pc:sldMasterMkLst>
          <pc:docMk/>
          <pc:sldMasterMk cId="2527975861" sldId="2147483660"/>
        </pc:sldMasterMkLst>
        <pc:sldLayoutChg chg="addSp delSp modSp mod">
          <pc:chgData name="Flavien  Pallard" userId="3b391a53-5af2-4e27-aa3e-d30765898742" providerId="ADAL" clId="{28004B7D-1468-4416-A9B6-583D08227E6C}" dt="2021-05-05T08:50:12.913" v="331" actId="20577"/>
          <pc:sldLayoutMkLst>
            <pc:docMk/>
            <pc:sldMasterMk cId="2527975861" sldId="2147483660"/>
            <pc:sldLayoutMk cId="1329932287" sldId="2147484441"/>
          </pc:sldLayoutMkLst>
        </pc:sldLayoutChg>
      </pc:sldMasterChg>
    </pc:docChg>
  </pc:docChgLst>
  <pc:docChgLst>
    <pc:chgData name="Flavien  Pallard" userId="3b391a53-5af2-4e27-aa3e-d30765898742" providerId="ADAL" clId="{F52C2FB0-2E55-4257-9879-0EE2778DA9FD}"/>
    <pc:docChg chg="undo custSel addSld delSld modSld">
      <pc:chgData name="Flavien  Pallard" userId="3b391a53-5af2-4e27-aa3e-d30765898742" providerId="ADAL" clId="{F52C2FB0-2E55-4257-9879-0EE2778DA9FD}" dt="2021-11-16T11:02:13.733" v="1793" actId="20577"/>
      <pc:docMkLst>
        <pc:docMk/>
      </pc:docMkLst>
      <pc:sldChg chg="modSp mod">
        <pc:chgData name="Flavien  Pallard" userId="3b391a53-5af2-4e27-aa3e-d30765898742" providerId="ADAL" clId="{F52C2FB0-2E55-4257-9879-0EE2778DA9FD}" dt="2021-11-16T11:02:13.733" v="1793" actId="20577"/>
        <pc:sldMkLst>
          <pc:docMk/>
          <pc:sldMk cId="3242400204" sldId="256"/>
        </pc:sldMkLst>
      </pc:sldChg>
      <pc:sldChg chg="del">
        <pc:chgData name="Flavien  Pallard" userId="3b391a53-5af2-4e27-aa3e-d30765898742" providerId="ADAL" clId="{F52C2FB0-2E55-4257-9879-0EE2778DA9FD}" dt="2021-11-09T15:17:34.582" v="1" actId="47"/>
        <pc:sldMkLst>
          <pc:docMk/>
          <pc:sldMk cId="163879468" sldId="291"/>
        </pc:sldMkLst>
      </pc:sldChg>
      <pc:sldChg chg="addSp delSp modSp mod">
        <pc:chgData name="Flavien  Pallard" userId="3b391a53-5af2-4e27-aa3e-d30765898742" providerId="ADAL" clId="{F52C2FB0-2E55-4257-9879-0EE2778DA9FD}" dt="2021-11-09T17:37:15.992" v="1515" actId="27918"/>
        <pc:sldMkLst>
          <pc:docMk/>
          <pc:sldMk cId="80271153" sldId="295"/>
        </pc:sldMkLst>
      </pc:sldChg>
      <pc:sldChg chg="modSp">
        <pc:chgData name="Flavien  Pallard" userId="3b391a53-5af2-4e27-aa3e-d30765898742" providerId="ADAL" clId="{F52C2FB0-2E55-4257-9879-0EE2778DA9FD}" dt="2021-11-09T17:13:24.506" v="1513" actId="207"/>
        <pc:sldMkLst>
          <pc:docMk/>
          <pc:sldMk cId="1797968634" sldId="462"/>
        </pc:sldMkLst>
      </pc:sldChg>
      <pc:sldChg chg="addSp delSp modSp mod">
        <pc:chgData name="Flavien  Pallard" userId="3b391a53-5af2-4e27-aa3e-d30765898742" providerId="ADAL" clId="{F52C2FB0-2E55-4257-9879-0EE2778DA9FD}" dt="2021-11-16T10:59:42.448" v="1770" actId="27918"/>
        <pc:sldMkLst>
          <pc:docMk/>
          <pc:sldMk cId="2966116133" sldId="466"/>
        </pc:sldMkLst>
      </pc:sldChg>
      <pc:sldChg chg="modSp mod">
        <pc:chgData name="Flavien  Pallard" userId="3b391a53-5af2-4e27-aa3e-d30765898742" providerId="ADAL" clId="{F52C2FB0-2E55-4257-9879-0EE2778DA9FD}" dt="2021-11-09T18:02:38.332" v="1768" actId="13926"/>
        <pc:sldMkLst>
          <pc:docMk/>
          <pc:sldMk cId="3217479164" sldId="471"/>
        </pc:sldMkLst>
      </pc:sldChg>
      <pc:sldChg chg="delSp modSp mod">
        <pc:chgData name="Flavien  Pallard" userId="3b391a53-5af2-4e27-aa3e-d30765898742" providerId="ADAL" clId="{F52C2FB0-2E55-4257-9879-0EE2778DA9FD}" dt="2021-11-09T17:08:59.918" v="1504" actId="478"/>
        <pc:sldMkLst>
          <pc:docMk/>
          <pc:sldMk cId="4221482121" sldId="479"/>
        </pc:sldMkLst>
      </pc:sldChg>
      <pc:sldChg chg="modSp mod">
        <pc:chgData name="Flavien  Pallard" userId="3b391a53-5af2-4e27-aa3e-d30765898742" providerId="ADAL" clId="{F52C2FB0-2E55-4257-9879-0EE2778DA9FD}" dt="2021-11-09T16:59:23.942" v="1498" actId="1076"/>
        <pc:sldMkLst>
          <pc:docMk/>
          <pc:sldMk cId="2476399750" sldId="533"/>
        </pc:sldMkLst>
      </pc:sldChg>
      <pc:sldChg chg="del">
        <pc:chgData name="Flavien  Pallard" userId="3b391a53-5af2-4e27-aa3e-d30765898742" providerId="ADAL" clId="{F52C2FB0-2E55-4257-9879-0EE2778DA9FD}" dt="2021-11-09T17:23:57.124" v="1514" actId="47"/>
        <pc:sldMkLst>
          <pc:docMk/>
          <pc:sldMk cId="3316964846" sldId="551"/>
        </pc:sldMkLst>
      </pc:sldChg>
      <pc:sldChg chg="modSp add mod">
        <pc:chgData name="Flavien  Pallard" userId="3b391a53-5af2-4e27-aa3e-d30765898742" providerId="ADAL" clId="{F52C2FB0-2E55-4257-9879-0EE2778DA9FD}" dt="2021-11-09T15:17:51.700" v="17" actId="20577"/>
        <pc:sldMkLst>
          <pc:docMk/>
          <pc:sldMk cId="1179948722" sldId="576"/>
        </pc:sldMkLst>
      </pc:sldChg>
    </pc:docChg>
  </pc:docChgLst>
  <pc:docChgLst>
    <pc:chgData name="Hortense DE NICOLAY" userId="70a16781-2aa7-49a2-83b7-3172a3d57095" providerId="ADAL" clId="{4D0516A2-635B-4753-BDD3-0FC0F2A978F5}"/>
    <pc:docChg chg="undo redo custSel addSld delSld modSld sldOrd modMainMaster">
      <pc:chgData name="Hortense DE NICOLAY" userId="70a16781-2aa7-49a2-83b7-3172a3d57095" providerId="ADAL" clId="{4D0516A2-635B-4753-BDD3-0FC0F2A978F5}" dt="2021-11-16T17:37:26.729" v="10234" actId="13926"/>
      <pc:docMkLst>
        <pc:docMk/>
      </pc:docMkLst>
      <pc:sldChg chg="modSp mod">
        <pc:chgData name="Hortense DE NICOLAY" userId="70a16781-2aa7-49a2-83b7-3172a3d57095" providerId="ADAL" clId="{4D0516A2-635B-4753-BDD3-0FC0F2A978F5}" dt="2021-11-15T13:12:34.047" v="2555" actId="20577"/>
        <pc:sldMkLst>
          <pc:docMk/>
          <pc:sldMk cId="3242400204" sldId="256"/>
        </pc:sldMkLst>
      </pc:sldChg>
      <pc:sldChg chg="modSp mod">
        <pc:chgData name="Hortense DE NICOLAY" userId="70a16781-2aa7-49a2-83b7-3172a3d57095" providerId="ADAL" clId="{4D0516A2-635B-4753-BDD3-0FC0F2A978F5}" dt="2021-11-09T15:19:54.294" v="26" actId="1037"/>
        <pc:sldMkLst>
          <pc:docMk/>
          <pc:sldMk cId="2369007243" sldId="257"/>
        </pc:sldMkLst>
      </pc:sldChg>
      <pc:sldChg chg="delSp modSp mod">
        <pc:chgData name="Hortense DE NICOLAY" userId="70a16781-2aa7-49a2-83b7-3172a3d57095" providerId="ADAL" clId="{4D0516A2-635B-4753-BDD3-0FC0F2A978F5}" dt="2021-11-09T15:20:12.154" v="60" actId="478"/>
        <pc:sldMkLst>
          <pc:docMk/>
          <pc:sldMk cId="1487394912" sldId="266"/>
        </pc:sldMkLst>
      </pc:sldChg>
      <pc:sldChg chg="delSp modSp mod">
        <pc:chgData name="Hortense DE NICOLAY" userId="70a16781-2aa7-49a2-83b7-3172a3d57095" providerId="ADAL" clId="{4D0516A2-635B-4753-BDD3-0FC0F2A978F5}" dt="2021-11-16T15:42:46.649" v="9175" actId="478"/>
        <pc:sldMkLst>
          <pc:docMk/>
          <pc:sldMk cId="4270091670" sldId="267"/>
        </pc:sldMkLst>
      </pc:sldChg>
      <pc:sldChg chg="modSp mod">
        <pc:chgData name="Hortense DE NICOLAY" userId="70a16781-2aa7-49a2-83b7-3172a3d57095" providerId="ADAL" clId="{4D0516A2-635B-4753-BDD3-0FC0F2A978F5}" dt="2021-11-09T15:21:21.184" v="102" actId="1035"/>
        <pc:sldMkLst>
          <pc:docMk/>
          <pc:sldMk cId="1051981301" sldId="268"/>
        </pc:sldMkLst>
      </pc:sldChg>
      <pc:sldChg chg="modSp mod">
        <pc:chgData name="Hortense DE NICOLAY" userId="70a16781-2aa7-49a2-83b7-3172a3d57095" providerId="ADAL" clId="{4D0516A2-635B-4753-BDD3-0FC0F2A978F5}" dt="2021-11-09T15:21:33.056" v="131" actId="1037"/>
        <pc:sldMkLst>
          <pc:docMk/>
          <pc:sldMk cId="2611924235" sldId="269"/>
        </pc:sldMkLst>
      </pc:sldChg>
      <pc:sldChg chg="modSp mod">
        <pc:chgData name="Hortense DE NICOLAY" userId="70a16781-2aa7-49a2-83b7-3172a3d57095" providerId="ADAL" clId="{4D0516A2-635B-4753-BDD3-0FC0F2A978F5}" dt="2021-11-09T15:22:29.105" v="183" actId="1036"/>
        <pc:sldMkLst>
          <pc:docMk/>
          <pc:sldMk cId="1827443468" sldId="270"/>
        </pc:sldMkLst>
      </pc:sldChg>
      <pc:sldChg chg="addSp delSp modSp del mod">
        <pc:chgData name="Hortense DE NICOLAY" userId="70a16781-2aa7-49a2-83b7-3172a3d57095" providerId="ADAL" clId="{4D0516A2-635B-4753-BDD3-0FC0F2A978F5}" dt="2021-11-16T16:15:26.584" v="9342" actId="47"/>
        <pc:sldMkLst>
          <pc:docMk/>
          <pc:sldMk cId="3290525946" sldId="272"/>
        </pc:sldMkLst>
      </pc:sldChg>
      <pc:sldChg chg="del">
        <pc:chgData name="Hortense DE NICOLAY" userId="70a16781-2aa7-49a2-83b7-3172a3d57095" providerId="ADAL" clId="{4D0516A2-635B-4753-BDD3-0FC0F2A978F5}" dt="2021-11-09T15:27:23.569" v="201" actId="47"/>
        <pc:sldMkLst>
          <pc:docMk/>
          <pc:sldMk cId="1778647577" sldId="273"/>
        </pc:sldMkLst>
      </pc:sldChg>
      <pc:sldChg chg="del">
        <pc:chgData name="Hortense DE NICOLAY" userId="70a16781-2aa7-49a2-83b7-3172a3d57095" providerId="ADAL" clId="{4D0516A2-635B-4753-BDD3-0FC0F2A978F5}" dt="2021-11-09T15:27:27.976" v="204" actId="47"/>
        <pc:sldMkLst>
          <pc:docMk/>
          <pc:sldMk cId="1476517453" sldId="277"/>
        </pc:sldMkLst>
      </pc:sldChg>
      <pc:sldChg chg="del">
        <pc:chgData name="Hortense DE NICOLAY" userId="70a16781-2aa7-49a2-83b7-3172a3d57095" providerId="ADAL" clId="{4D0516A2-635B-4753-BDD3-0FC0F2A978F5}" dt="2021-11-09T15:27:27.144" v="203" actId="47"/>
        <pc:sldMkLst>
          <pc:docMk/>
          <pc:sldMk cId="4224156377" sldId="278"/>
        </pc:sldMkLst>
      </pc:sldChg>
      <pc:sldChg chg="del">
        <pc:chgData name="Hortense DE NICOLAY" userId="70a16781-2aa7-49a2-83b7-3172a3d57095" providerId="ADAL" clId="{4D0516A2-635B-4753-BDD3-0FC0F2A978F5}" dt="2021-11-09T15:27:20.350" v="199" actId="47"/>
        <pc:sldMkLst>
          <pc:docMk/>
          <pc:sldMk cId="258348769" sldId="280"/>
        </pc:sldMkLst>
      </pc:sldChg>
      <pc:sldChg chg="del">
        <pc:chgData name="Hortense DE NICOLAY" userId="70a16781-2aa7-49a2-83b7-3172a3d57095" providerId="ADAL" clId="{4D0516A2-635B-4753-BDD3-0FC0F2A978F5}" dt="2021-11-09T15:27:21.852" v="200" actId="47"/>
        <pc:sldMkLst>
          <pc:docMk/>
          <pc:sldMk cId="606905686" sldId="284"/>
        </pc:sldMkLst>
      </pc:sldChg>
      <pc:sldChg chg="del">
        <pc:chgData name="Hortense DE NICOLAY" userId="70a16781-2aa7-49a2-83b7-3172a3d57095" providerId="ADAL" clId="{4D0516A2-635B-4753-BDD3-0FC0F2A978F5}" dt="2021-11-09T15:27:18.408" v="198" actId="47"/>
        <pc:sldMkLst>
          <pc:docMk/>
          <pc:sldMk cId="2338496552" sldId="287"/>
        </pc:sldMkLst>
      </pc:sldChg>
      <pc:sldChg chg="del">
        <pc:chgData name="Hortense DE NICOLAY" userId="70a16781-2aa7-49a2-83b7-3172a3d57095" providerId="ADAL" clId="{4D0516A2-635B-4753-BDD3-0FC0F2A978F5}" dt="2021-11-09T15:27:25.171" v="202" actId="47"/>
        <pc:sldMkLst>
          <pc:docMk/>
          <pc:sldMk cId="3457997032" sldId="292"/>
        </pc:sldMkLst>
      </pc:sldChg>
      <pc:sldChg chg="addSp delSp modSp mod">
        <pc:chgData name="Hortense DE NICOLAY" userId="70a16781-2aa7-49a2-83b7-3172a3d57095" providerId="ADAL" clId="{4D0516A2-635B-4753-BDD3-0FC0F2A978F5}" dt="2021-11-16T14:11:38.696" v="8040" actId="20577"/>
        <pc:sldMkLst>
          <pc:docMk/>
          <pc:sldMk cId="1797968634" sldId="462"/>
        </pc:sldMkLst>
      </pc:sldChg>
      <pc:sldChg chg="del">
        <pc:chgData name="Hortense DE NICOLAY" userId="70a16781-2aa7-49a2-83b7-3172a3d57095" providerId="ADAL" clId="{4D0516A2-635B-4753-BDD3-0FC0F2A978F5}" dt="2021-11-09T15:27:30.813" v="205" actId="47"/>
        <pc:sldMkLst>
          <pc:docMk/>
          <pc:sldMk cId="373238086" sldId="464"/>
        </pc:sldMkLst>
      </pc:sldChg>
      <pc:sldChg chg="del">
        <pc:chgData name="Hortense DE NICOLAY" userId="70a16781-2aa7-49a2-83b7-3172a3d57095" providerId="ADAL" clId="{4D0516A2-635B-4753-BDD3-0FC0F2A978F5}" dt="2021-11-10T14:13:41.936" v="2031" actId="47"/>
        <pc:sldMkLst>
          <pc:docMk/>
          <pc:sldMk cId="277229371" sldId="465"/>
        </pc:sldMkLst>
      </pc:sldChg>
      <pc:sldChg chg="addSp modSp mod">
        <pc:chgData name="Hortense DE NICOLAY" userId="70a16781-2aa7-49a2-83b7-3172a3d57095" providerId="ADAL" clId="{4D0516A2-635B-4753-BDD3-0FC0F2A978F5}" dt="2021-11-15T16:16:46.266" v="6959" actId="1076"/>
        <pc:sldMkLst>
          <pc:docMk/>
          <pc:sldMk cId="2966116133" sldId="466"/>
        </pc:sldMkLst>
      </pc:sldChg>
      <pc:sldChg chg="addSp delSp modSp mod">
        <pc:chgData name="Hortense DE NICOLAY" userId="70a16781-2aa7-49a2-83b7-3172a3d57095" providerId="ADAL" clId="{4D0516A2-635B-4753-BDD3-0FC0F2A978F5}" dt="2021-11-16T16:08:58.748" v="9293" actId="20577"/>
        <pc:sldMkLst>
          <pc:docMk/>
          <pc:sldMk cId="986419620" sldId="468"/>
        </pc:sldMkLst>
      </pc:sldChg>
      <pc:sldChg chg="addSp modSp mod">
        <pc:chgData name="Hortense DE NICOLAY" userId="70a16781-2aa7-49a2-83b7-3172a3d57095" providerId="ADAL" clId="{4D0516A2-635B-4753-BDD3-0FC0F2A978F5}" dt="2021-11-16T14:11:46.526" v="8055" actId="20577"/>
        <pc:sldMkLst>
          <pc:docMk/>
          <pc:sldMk cId="3217479164" sldId="471"/>
        </pc:sldMkLst>
      </pc:sldChg>
      <pc:sldChg chg="addSp modSp mod">
        <pc:chgData name="Hortense DE NICOLAY" userId="70a16781-2aa7-49a2-83b7-3172a3d57095" providerId="ADAL" clId="{4D0516A2-635B-4753-BDD3-0FC0F2A978F5}" dt="2021-11-15T16:19:45.156" v="6999" actId="1076"/>
        <pc:sldMkLst>
          <pc:docMk/>
          <pc:sldMk cId="1630676812" sldId="474"/>
        </pc:sldMkLst>
      </pc:sldChg>
      <pc:sldChg chg="modSp mod">
        <pc:chgData name="Hortense DE NICOLAY" userId="70a16781-2aa7-49a2-83b7-3172a3d57095" providerId="ADAL" clId="{4D0516A2-635B-4753-BDD3-0FC0F2A978F5}" dt="2021-11-15T16:20:59.284" v="7002" actId="20577"/>
        <pc:sldMkLst>
          <pc:docMk/>
          <pc:sldMk cId="4221482121" sldId="479"/>
        </pc:sldMkLst>
      </pc:sldChg>
      <pc:sldChg chg="del">
        <pc:chgData name="Hortense DE NICOLAY" userId="70a16781-2aa7-49a2-83b7-3172a3d57095" providerId="ADAL" clId="{4D0516A2-635B-4753-BDD3-0FC0F2A978F5}" dt="2021-11-09T15:27:32.688" v="206" actId="47"/>
        <pc:sldMkLst>
          <pc:docMk/>
          <pc:sldMk cId="1853786108" sldId="480"/>
        </pc:sldMkLst>
      </pc:sldChg>
      <pc:sldChg chg="delSp modSp mod">
        <pc:chgData name="Hortense DE NICOLAY" userId="70a16781-2aa7-49a2-83b7-3172a3d57095" providerId="ADAL" clId="{4D0516A2-635B-4753-BDD3-0FC0F2A978F5}" dt="2021-11-15T13:33:03.187" v="3256" actId="20577"/>
        <pc:sldMkLst>
          <pc:docMk/>
          <pc:sldMk cId="1310483011" sldId="482"/>
        </pc:sldMkLst>
      </pc:sldChg>
      <pc:sldChg chg="addSp modSp mod ord">
        <pc:chgData name="Hortense DE NICOLAY" userId="70a16781-2aa7-49a2-83b7-3172a3d57095" providerId="ADAL" clId="{4D0516A2-635B-4753-BDD3-0FC0F2A978F5}" dt="2021-11-16T15:42:56.890" v="9176" actId="20577"/>
        <pc:sldMkLst>
          <pc:docMk/>
          <pc:sldMk cId="152435152" sldId="485"/>
        </pc:sldMkLst>
      </pc:sldChg>
      <pc:sldChg chg="modSp mod">
        <pc:chgData name="Hortense DE NICOLAY" userId="70a16781-2aa7-49a2-83b7-3172a3d57095" providerId="ADAL" clId="{4D0516A2-635B-4753-BDD3-0FC0F2A978F5}" dt="2021-11-10T15:00:01.759" v="2175" actId="208"/>
        <pc:sldMkLst>
          <pc:docMk/>
          <pc:sldMk cId="2088958550" sldId="486"/>
        </pc:sldMkLst>
      </pc:sldChg>
      <pc:sldChg chg="addSp delSp modSp add del mod">
        <pc:chgData name="Hortense DE NICOLAY" userId="70a16781-2aa7-49a2-83b7-3172a3d57095" providerId="ADAL" clId="{4D0516A2-635B-4753-BDD3-0FC0F2A978F5}" dt="2021-11-10T15:07:24.077" v="2286" actId="47"/>
        <pc:sldMkLst>
          <pc:docMk/>
          <pc:sldMk cId="3800954920" sldId="487"/>
        </pc:sldMkLst>
      </pc:sldChg>
      <pc:sldChg chg="addSp modSp del mod">
        <pc:chgData name="Hortense DE NICOLAY" userId="70a16781-2aa7-49a2-83b7-3172a3d57095" providerId="ADAL" clId="{4D0516A2-635B-4753-BDD3-0FC0F2A978F5}" dt="2021-11-15T15:37:49.590" v="5464" actId="47"/>
        <pc:sldMkLst>
          <pc:docMk/>
          <pc:sldMk cId="2015668500" sldId="488"/>
        </pc:sldMkLst>
      </pc:sldChg>
      <pc:sldChg chg="addSp modSp del mod">
        <pc:chgData name="Hortense DE NICOLAY" userId="70a16781-2aa7-49a2-83b7-3172a3d57095" providerId="ADAL" clId="{4D0516A2-635B-4753-BDD3-0FC0F2A978F5}" dt="2021-11-15T15:37:53.702" v="5465" actId="47"/>
        <pc:sldMkLst>
          <pc:docMk/>
          <pc:sldMk cId="445844617" sldId="489"/>
        </pc:sldMkLst>
      </pc:sldChg>
      <pc:sldChg chg="addSp delSp modSp del mod ord">
        <pc:chgData name="Hortense DE NICOLAY" userId="70a16781-2aa7-49a2-83b7-3172a3d57095" providerId="ADAL" clId="{4D0516A2-635B-4753-BDD3-0FC0F2A978F5}" dt="2021-11-16T16:16:53.732" v="9352" actId="47"/>
        <pc:sldMkLst>
          <pc:docMk/>
          <pc:sldMk cId="1206123845" sldId="490"/>
        </pc:sldMkLst>
      </pc:sldChg>
      <pc:sldChg chg="modSp mod">
        <pc:chgData name="Hortense DE NICOLAY" userId="70a16781-2aa7-49a2-83b7-3172a3d57095" providerId="ADAL" clId="{4D0516A2-635B-4753-BDD3-0FC0F2A978F5}" dt="2021-11-16T17:19:39.907" v="9930" actId="20577"/>
        <pc:sldMkLst>
          <pc:docMk/>
          <pc:sldMk cId="1968073985" sldId="493"/>
        </pc:sldMkLst>
      </pc:sldChg>
      <pc:sldChg chg="addSp modSp del mod">
        <pc:chgData name="Hortense DE NICOLAY" userId="70a16781-2aa7-49a2-83b7-3172a3d57095" providerId="ADAL" clId="{4D0516A2-635B-4753-BDD3-0FC0F2A978F5}" dt="2021-11-16T17:15:13.400" v="9809" actId="47"/>
        <pc:sldMkLst>
          <pc:docMk/>
          <pc:sldMk cId="2090147643" sldId="494"/>
        </pc:sldMkLst>
      </pc:sldChg>
      <pc:sldChg chg="addSp modSp del mod modNotesTx">
        <pc:chgData name="Hortense DE NICOLAY" userId="70a16781-2aa7-49a2-83b7-3172a3d57095" providerId="ADAL" clId="{4D0516A2-635B-4753-BDD3-0FC0F2A978F5}" dt="2021-11-16T17:15:19.396" v="9810" actId="47"/>
        <pc:sldMkLst>
          <pc:docMk/>
          <pc:sldMk cId="3980325316" sldId="501"/>
        </pc:sldMkLst>
      </pc:sldChg>
      <pc:sldChg chg="addSp modSp del mod">
        <pc:chgData name="Hortense DE NICOLAY" userId="70a16781-2aa7-49a2-83b7-3172a3d57095" providerId="ADAL" clId="{4D0516A2-635B-4753-BDD3-0FC0F2A978F5}" dt="2021-11-16T17:15:23.353" v="9811" actId="47"/>
        <pc:sldMkLst>
          <pc:docMk/>
          <pc:sldMk cId="1329470123" sldId="502"/>
        </pc:sldMkLst>
      </pc:sldChg>
      <pc:sldChg chg="modSp mod">
        <pc:chgData name="Hortense DE NICOLAY" userId="70a16781-2aa7-49a2-83b7-3172a3d57095" providerId="ADAL" clId="{4D0516A2-635B-4753-BDD3-0FC0F2A978F5}" dt="2021-11-16T17:18:24.775" v="9885" actId="20577"/>
        <pc:sldMkLst>
          <pc:docMk/>
          <pc:sldMk cId="77617210" sldId="503"/>
        </pc:sldMkLst>
      </pc:sldChg>
      <pc:sldChg chg="addSp modSp mod">
        <pc:chgData name="Hortense DE NICOLAY" userId="70a16781-2aa7-49a2-83b7-3172a3d57095" providerId="ADAL" clId="{4D0516A2-635B-4753-BDD3-0FC0F2A978F5}" dt="2021-11-15T13:13:15.766" v="2563" actId="207"/>
        <pc:sldMkLst>
          <pc:docMk/>
          <pc:sldMk cId="1901855051" sldId="510"/>
        </pc:sldMkLst>
      </pc:sldChg>
      <pc:sldChg chg="delSp modSp mod">
        <pc:chgData name="Hortense DE NICOLAY" userId="70a16781-2aa7-49a2-83b7-3172a3d57095" providerId="ADAL" clId="{4D0516A2-635B-4753-BDD3-0FC0F2A978F5}" dt="2021-11-09T15:21:48.929" v="161" actId="1036"/>
        <pc:sldMkLst>
          <pc:docMk/>
          <pc:sldMk cId="1779612199" sldId="512"/>
        </pc:sldMkLst>
      </pc:sldChg>
      <pc:sldChg chg="del">
        <pc:chgData name="Hortense DE NICOLAY" userId="70a16781-2aa7-49a2-83b7-3172a3d57095" providerId="ADAL" clId="{4D0516A2-635B-4753-BDD3-0FC0F2A978F5}" dt="2021-11-09T15:22:21.175" v="163" actId="47"/>
        <pc:sldMkLst>
          <pc:docMk/>
          <pc:sldMk cId="88107688" sldId="513"/>
        </pc:sldMkLst>
      </pc:sldChg>
      <pc:sldChg chg="del">
        <pc:chgData name="Hortense DE NICOLAY" userId="70a16781-2aa7-49a2-83b7-3172a3d57095" providerId="ADAL" clId="{4D0516A2-635B-4753-BDD3-0FC0F2A978F5}" dt="2021-11-09T15:22:18.572" v="162" actId="47"/>
        <pc:sldMkLst>
          <pc:docMk/>
          <pc:sldMk cId="47122098" sldId="514"/>
        </pc:sldMkLst>
      </pc:sldChg>
      <pc:sldChg chg="addSp delSp modSp mod">
        <pc:chgData name="Hortense DE NICOLAY" userId="70a16781-2aa7-49a2-83b7-3172a3d57095" providerId="ADAL" clId="{4D0516A2-635B-4753-BDD3-0FC0F2A978F5}" dt="2021-11-15T17:03:39.238" v="7925" actId="20577"/>
        <pc:sldMkLst>
          <pc:docMk/>
          <pc:sldMk cId="207060883" sldId="516"/>
        </pc:sldMkLst>
      </pc:sldChg>
      <pc:sldChg chg="addSp delSp modSp mod">
        <pc:chgData name="Hortense DE NICOLAY" userId="70a16781-2aa7-49a2-83b7-3172a3d57095" providerId="ADAL" clId="{4D0516A2-635B-4753-BDD3-0FC0F2A978F5}" dt="2021-11-15T13:32:32.281" v="3251" actId="1582"/>
        <pc:sldMkLst>
          <pc:docMk/>
          <pc:sldMk cId="2768137608" sldId="519"/>
        </pc:sldMkLst>
      </pc:sldChg>
      <pc:sldChg chg="del">
        <pc:chgData name="Hortense DE NICOLAY" userId="70a16781-2aa7-49a2-83b7-3172a3d57095" providerId="ADAL" clId="{4D0516A2-635B-4753-BDD3-0FC0F2A978F5}" dt="2021-11-09T15:20:35.980" v="61" actId="47"/>
        <pc:sldMkLst>
          <pc:docMk/>
          <pc:sldMk cId="3282778597" sldId="520"/>
        </pc:sldMkLst>
      </pc:sldChg>
      <pc:sldChg chg="modSp del mod">
        <pc:chgData name="Hortense DE NICOLAY" userId="70a16781-2aa7-49a2-83b7-3172a3d57095" providerId="ADAL" clId="{4D0516A2-635B-4753-BDD3-0FC0F2A978F5}" dt="2021-11-16T14:49:41.572" v="8438" actId="47"/>
        <pc:sldMkLst>
          <pc:docMk/>
          <pc:sldMk cId="3402421989" sldId="521"/>
        </pc:sldMkLst>
      </pc:sldChg>
      <pc:sldChg chg="modSp del mod">
        <pc:chgData name="Hortense DE NICOLAY" userId="70a16781-2aa7-49a2-83b7-3172a3d57095" providerId="ADAL" clId="{4D0516A2-635B-4753-BDD3-0FC0F2A978F5}" dt="2021-11-16T14:49:43.069" v="8439" actId="47"/>
        <pc:sldMkLst>
          <pc:docMk/>
          <pc:sldMk cId="1451847665" sldId="522"/>
        </pc:sldMkLst>
      </pc:sldChg>
      <pc:sldChg chg="modSp del mod">
        <pc:chgData name="Hortense DE NICOLAY" userId="70a16781-2aa7-49a2-83b7-3172a3d57095" providerId="ADAL" clId="{4D0516A2-635B-4753-BDD3-0FC0F2A978F5}" dt="2021-11-16T14:49:46.327" v="8440" actId="47"/>
        <pc:sldMkLst>
          <pc:docMk/>
          <pc:sldMk cId="1732712657" sldId="523"/>
        </pc:sldMkLst>
      </pc:sldChg>
      <pc:sldChg chg="modSp del mod">
        <pc:chgData name="Hortense DE NICOLAY" userId="70a16781-2aa7-49a2-83b7-3172a3d57095" providerId="ADAL" clId="{4D0516A2-635B-4753-BDD3-0FC0F2A978F5}" dt="2021-11-16T15:35:29.600" v="9140" actId="47"/>
        <pc:sldMkLst>
          <pc:docMk/>
          <pc:sldMk cId="1019077652" sldId="524"/>
        </pc:sldMkLst>
      </pc:sldChg>
      <pc:sldChg chg="addSp delSp modSp mod">
        <pc:chgData name="Hortense DE NICOLAY" userId="70a16781-2aa7-49a2-83b7-3172a3d57095" providerId="ADAL" clId="{4D0516A2-635B-4753-BDD3-0FC0F2A978F5}" dt="2021-11-16T15:39:07.692" v="9163" actId="113"/>
        <pc:sldMkLst>
          <pc:docMk/>
          <pc:sldMk cId="2469928086" sldId="525"/>
        </pc:sldMkLst>
      </pc:sldChg>
      <pc:sldChg chg="addSp modSp mod">
        <pc:chgData name="Hortense DE NICOLAY" userId="70a16781-2aa7-49a2-83b7-3172a3d57095" providerId="ADAL" clId="{4D0516A2-635B-4753-BDD3-0FC0F2A978F5}" dt="2021-11-16T15:06:38.805" v="8634" actId="1076"/>
        <pc:sldMkLst>
          <pc:docMk/>
          <pc:sldMk cId="1520767172" sldId="526"/>
        </pc:sldMkLst>
      </pc:sldChg>
      <pc:sldChg chg="addSp delSp modSp mod">
        <pc:chgData name="Hortense DE NICOLAY" userId="70a16781-2aa7-49a2-83b7-3172a3d57095" providerId="ADAL" clId="{4D0516A2-635B-4753-BDD3-0FC0F2A978F5}" dt="2021-11-16T15:42:26.067" v="9174" actId="478"/>
        <pc:sldMkLst>
          <pc:docMk/>
          <pc:sldMk cId="2402097268" sldId="527"/>
        </pc:sldMkLst>
      </pc:sldChg>
      <pc:sldChg chg="addSp modSp mod">
        <pc:chgData name="Hortense DE NICOLAY" userId="70a16781-2aa7-49a2-83b7-3172a3d57095" providerId="ADAL" clId="{4D0516A2-635B-4753-BDD3-0FC0F2A978F5}" dt="2021-11-16T15:10:38.118" v="8705" actId="1076"/>
        <pc:sldMkLst>
          <pc:docMk/>
          <pc:sldMk cId="77896056" sldId="528"/>
        </pc:sldMkLst>
      </pc:sldChg>
      <pc:sldChg chg="addSp delSp modSp mod">
        <pc:chgData name="Hortense DE NICOLAY" userId="70a16781-2aa7-49a2-83b7-3172a3d57095" providerId="ADAL" clId="{4D0516A2-635B-4753-BDD3-0FC0F2A978F5}" dt="2021-11-16T15:15:26.816" v="8792" actId="478"/>
        <pc:sldMkLst>
          <pc:docMk/>
          <pc:sldMk cId="1333478995" sldId="529"/>
        </pc:sldMkLst>
      </pc:sldChg>
      <pc:sldChg chg="addSp modSp mod">
        <pc:chgData name="Hortense DE NICOLAY" userId="70a16781-2aa7-49a2-83b7-3172a3d57095" providerId="ADAL" clId="{4D0516A2-635B-4753-BDD3-0FC0F2A978F5}" dt="2021-11-16T15:12:57.253" v="8749" actId="1076"/>
        <pc:sldMkLst>
          <pc:docMk/>
          <pc:sldMk cId="1107297532" sldId="530"/>
        </pc:sldMkLst>
      </pc:sldChg>
      <pc:sldChg chg="addSp delSp modSp mod modShow">
        <pc:chgData name="Hortense DE NICOLAY" userId="70a16781-2aa7-49a2-83b7-3172a3d57095" providerId="ADAL" clId="{4D0516A2-635B-4753-BDD3-0FC0F2A978F5}" dt="2021-11-15T14:49:26.101" v="4357" actId="729"/>
        <pc:sldMkLst>
          <pc:docMk/>
          <pc:sldMk cId="209286107" sldId="531"/>
        </pc:sldMkLst>
      </pc:sldChg>
      <pc:sldChg chg="addSp delSp modSp mod">
        <pc:chgData name="Hortense DE NICOLAY" userId="70a16781-2aa7-49a2-83b7-3172a3d57095" providerId="ADAL" clId="{4D0516A2-635B-4753-BDD3-0FC0F2A978F5}" dt="2021-11-16T17:32:35.242" v="10189" actId="478"/>
        <pc:sldMkLst>
          <pc:docMk/>
          <pc:sldMk cId="2476399750" sldId="533"/>
        </pc:sldMkLst>
      </pc:sldChg>
      <pc:sldChg chg="addSp delSp modSp mod">
        <pc:chgData name="Hortense DE NICOLAY" userId="70a16781-2aa7-49a2-83b7-3172a3d57095" providerId="ADAL" clId="{4D0516A2-635B-4753-BDD3-0FC0F2A978F5}" dt="2021-11-15T16:35:19.760" v="7400" actId="20577"/>
        <pc:sldMkLst>
          <pc:docMk/>
          <pc:sldMk cId="438521095" sldId="534"/>
        </pc:sldMkLst>
      </pc:sldChg>
      <pc:sldChg chg="modSp del mod">
        <pc:chgData name="Hortense DE NICOLAY" userId="70a16781-2aa7-49a2-83b7-3172a3d57095" providerId="ADAL" clId="{4D0516A2-635B-4753-BDD3-0FC0F2A978F5}" dt="2021-11-15T15:39:41.548" v="5533" actId="47"/>
        <pc:sldMkLst>
          <pc:docMk/>
          <pc:sldMk cId="381270926" sldId="535"/>
        </pc:sldMkLst>
      </pc:sldChg>
      <pc:sldChg chg="modSp del mod">
        <pc:chgData name="Hortense DE NICOLAY" userId="70a16781-2aa7-49a2-83b7-3172a3d57095" providerId="ADAL" clId="{4D0516A2-635B-4753-BDD3-0FC0F2A978F5}" dt="2021-11-15T15:39:44.036" v="5534" actId="47"/>
        <pc:sldMkLst>
          <pc:docMk/>
          <pc:sldMk cId="1864803213" sldId="536"/>
        </pc:sldMkLst>
      </pc:sldChg>
      <pc:sldChg chg="addSp modSp add del mod">
        <pc:chgData name="Hortense DE NICOLAY" userId="70a16781-2aa7-49a2-83b7-3172a3d57095" providerId="ADAL" clId="{4D0516A2-635B-4753-BDD3-0FC0F2A978F5}" dt="2021-11-16T16:44:32.095" v="9700" actId="47"/>
        <pc:sldMkLst>
          <pc:docMk/>
          <pc:sldMk cId="1598724813" sldId="537"/>
        </pc:sldMkLst>
      </pc:sldChg>
      <pc:sldChg chg="addSp modSp del mod">
        <pc:chgData name="Hortense DE NICOLAY" userId="70a16781-2aa7-49a2-83b7-3172a3d57095" providerId="ADAL" clId="{4D0516A2-635B-4753-BDD3-0FC0F2A978F5}" dt="2021-11-15T15:13:06.107" v="5150" actId="47"/>
        <pc:sldMkLst>
          <pc:docMk/>
          <pc:sldMk cId="1896492994" sldId="538"/>
        </pc:sldMkLst>
      </pc:sldChg>
      <pc:sldChg chg="modSp del mod">
        <pc:chgData name="Hortense DE NICOLAY" userId="70a16781-2aa7-49a2-83b7-3172a3d57095" providerId="ADAL" clId="{4D0516A2-635B-4753-BDD3-0FC0F2A978F5}" dt="2021-11-15T15:22:57.938" v="5309" actId="47"/>
        <pc:sldMkLst>
          <pc:docMk/>
          <pc:sldMk cId="3360025570" sldId="539"/>
        </pc:sldMkLst>
      </pc:sldChg>
      <pc:sldChg chg="addSp delSp modSp del mod">
        <pc:chgData name="Hortense DE NICOLAY" userId="70a16781-2aa7-49a2-83b7-3172a3d57095" providerId="ADAL" clId="{4D0516A2-635B-4753-BDD3-0FC0F2A978F5}" dt="2021-11-15T15:23:00.193" v="5310" actId="47"/>
        <pc:sldMkLst>
          <pc:docMk/>
          <pc:sldMk cId="2791169434" sldId="540"/>
        </pc:sldMkLst>
      </pc:sldChg>
      <pc:sldChg chg="addSp modSp del mod">
        <pc:chgData name="Hortense DE NICOLAY" userId="70a16781-2aa7-49a2-83b7-3172a3d57095" providerId="ADAL" clId="{4D0516A2-635B-4753-BDD3-0FC0F2A978F5}" dt="2021-11-15T15:38:06.915" v="5467" actId="47"/>
        <pc:sldMkLst>
          <pc:docMk/>
          <pc:sldMk cId="3874538951" sldId="541"/>
        </pc:sldMkLst>
      </pc:sldChg>
      <pc:sldChg chg="addSp modSp del mod">
        <pc:chgData name="Hortense DE NICOLAY" userId="70a16781-2aa7-49a2-83b7-3172a3d57095" providerId="ADAL" clId="{4D0516A2-635B-4753-BDD3-0FC0F2A978F5}" dt="2021-11-15T15:37:59.262" v="5466" actId="47"/>
        <pc:sldMkLst>
          <pc:docMk/>
          <pc:sldMk cId="3001971414" sldId="542"/>
        </pc:sldMkLst>
      </pc:sldChg>
      <pc:sldChg chg="addSp modSp del mod">
        <pc:chgData name="Hortense DE NICOLAY" userId="70a16781-2aa7-49a2-83b7-3172a3d57095" providerId="ADAL" clId="{4D0516A2-635B-4753-BDD3-0FC0F2A978F5}" dt="2021-11-16T16:21:31.775" v="9384" actId="47"/>
        <pc:sldMkLst>
          <pc:docMk/>
          <pc:sldMk cId="1391222700" sldId="543"/>
        </pc:sldMkLst>
      </pc:sldChg>
      <pc:sldChg chg="addSp delSp modSp mod">
        <pc:chgData name="Hortense DE NICOLAY" userId="70a16781-2aa7-49a2-83b7-3172a3d57095" providerId="ADAL" clId="{4D0516A2-635B-4753-BDD3-0FC0F2A978F5}" dt="2021-11-16T16:21:51.678" v="9400" actId="13926"/>
        <pc:sldMkLst>
          <pc:docMk/>
          <pc:sldMk cId="3788805389" sldId="544"/>
        </pc:sldMkLst>
      </pc:sldChg>
      <pc:sldChg chg="modSp mod">
        <pc:chgData name="Hortense DE NICOLAY" userId="70a16781-2aa7-49a2-83b7-3172a3d57095" providerId="ADAL" clId="{4D0516A2-635B-4753-BDD3-0FC0F2A978F5}" dt="2021-11-16T16:22:13.227" v="9428" actId="13926"/>
        <pc:sldMkLst>
          <pc:docMk/>
          <pc:sldMk cId="3890892553" sldId="545"/>
        </pc:sldMkLst>
      </pc:sldChg>
      <pc:sldChg chg="addSp modSp del mod ord">
        <pc:chgData name="Hortense DE NICOLAY" userId="70a16781-2aa7-49a2-83b7-3172a3d57095" providerId="ADAL" clId="{4D0516A2-635B-4753-BDD3-0FC0F2A978F5}" dt="2021-11-16T17:15:25.830" v="9812" actId="47"/>
        <pc:sldMkLst>
          <pc:docMk/>
          <pc:sldMk cId="2158351034" sldId="546"/>
        </pc:sldMkLst>
      </pc:sldChg>
      <pc:sldChg chg="addSp delSp modSp mod">
        <pc:chgData name="Hortense DE NICOLAY" userId="70a16781-2aa7-49a2-83b7-3172a3d57095" providerId="ADAL" clId="{4D0516A2-635B-4753-BDD3-0FC0F2A978F5}" dt="2021-11-16T17:28:34.338" v="10145"/>
        <pc:sldMkLst>
          <pc:docMk/>
          <pc:sldMk cId="2855180273" sldId="547"/>
        </pc:sldMkLst>
      </pc:sldChg>
      <pc:sldChg chg="addSp modSp del mod">
        <pc:chgData name="Hortense DE NICOLAY" userId="70a16781-2aa7-49a2-83b7-3172a3d57095" providerId="ADAL" clId="{4D0516A2-635B-4753-BDD3-0FC0F2A978F5}" dt="2021-11-16T17:15:30.003" v="9813" actId="47"/>
        <pc:sldMkLst>
          <pc:docMk/>
          <pc:sldMk cId="110966196" sldId="550"/>
        </pc:sldMkLst>
      </pc:sldChg>
      <pc:sldChg chg="addSp modSp mod">
        <pc:chgData name="Hortense DE NICOLAY" userId="70a16781-2aa7-49a2-83b7-3172a3d57095" providerId="ADAL" clId="{4D0516A2-635B-4753-BDD3-0FC0F2A978F5}" dt="2021-11-15T16:25:45.442" v="7206" actId="20577"/>
        <pc:sldMkLst>
          <pc:docMk/>
          <pc:sldMk cId="2109821370" sldId="555"/>
        </pc:sldMkLst>
      </pc:sldChg>
      <pc:sldChg chg="addSp delSp modSp mod">
        <pc:chgData name="Hortense DE NICOLAY" userId="70a16781-2aa7-49a2-83b7-3172a3d57095" providerId="ADAL" clId="{4D0516A2-635B-4753-BDD3-0FC0F2A978F5}" dt="2021-11-15T16:27:15.959" v="7297" actId="20577"/>
        <pc:sldMkLst>
          <pc:docMk/>
          <pc:sldMk cId="1267605220" sldId="556"/>
        </pc:sldMkLst>
      </pc:sldChg>
      <pc:sldChg chg="modSp mod">
        <pc:chgData name="Hortense DE NICOLAY" userId="70a16781-2aa7-49a2-83b7-3172a3d57095" providerId="ADAL" clId="{4D0516A2-635B-4753-BDD3-0FC0F2A978F5}" dt="2021-11-16T17:37:26.729" v="10234" actId="13926"/>
        <pc:sldMkLst>
          <pc:docMk/>
          <pc:sldMk cId="3500682936" sldId="557"/>
        </pc:sldMkLst>
      </pc:sldChg>
      <pc:sldChg chg="addSp modSp mod">
        <pc:chgData name="Hortense DE NICOLAY" userId="70a16781-2aa7-49a2-83b7-3172a3d57095" providerId="ADAL" clId="{4D0516A2-635B-4753-BDD3-0FC0F2A978F5}" dt="2021-11-15T15:54:42.467" v="6059" actId="20577"/>
        <pc:sldMkLst>
          <pc:docMk/>
          <pc:sldMk cId="2638522908" sldId="558"/>
        </pc:sldMkLst>
      </pc:sldChg>
      <pc:sldChg chg="addSp modSp mod ord">
        <pc:chgData name="Hortense DE NICOLAY" userId="70a16781-2aa7-49a2-83b7-3172a3d57095" providerId="ADAL" clId="{4D0516A2-635B-4753-BDD3-0FC0F2A978F5}" dt="2021-11-16T17:28:30.301" v="10143" actId="1076"/>
        <pc:sldMkLst>
          <pc:docMk/>
          <pc:sldMk cId="2694060814" sldId="559"/>
        </pc:sldMkLst>
      </pc:sldChg>
      <pc:sldChg chg="addSp delSp modSp mod">
        <pc:chgData name="Hortense DE NICOLAY" userId="70a16781-2aa7-49a2-83b7-3172a3d57095" providerId="ADAL" clId="{4D0516A2-635B-4753-BDD3-0FC0F2A978F5}" dt="2021-11-16T17:35:52.415" v="10221" actId="20577"/>
        <pc:sldMkLst>
          <pc:docMk/>
          <pc:sldMk cId="1930392146" sldId="560"/>
        </pc:sldMkLst>
      </pc:sldChg>
      <pc:sldChg chg="addSp delSp modSp del mod">
        <pc:chgData name="Hortense DE NICOLAY" userId="70a16781-2aa7-49a2-83b7-3172a3d57095" providerId="ADAL" clId="{4D0516A2-635B-4753-BDD3-0FC0F2A978F5}" dt="2021-11-16T17:28:01.531" v="10140" actId="47"/>
        <pc:sldMkLst>
          <pc:docMk/>
          <pc:sldMk cId="145688290" sldId="561"/>
        </pc:sldMkLst>
      </pc:sldChg>
      <pc:sldChg chg="addSp modSp del">
        <pc:chgData name="Hortense DE NICOLAY" userId="70a16781-2aa7-49a2-83b7-3172a3d57095" providerId="ADAL" clId="{4D0516A2-635B-4753-BDD3-0FC0F2A978F5}" dt="2021-11-15T15:59:59.097" v="6428" actId="47"/>
        <pc:sldMkLst>
          <pc:docMk/>
          <pc:sldMk cId="2005597072" sldId="562"/>
        </pc:sldMkLst>
      </pc:sldChg>
      <pc:sldChg chg="modSp del">
        <pc:chgData name="Hortense DE NICOLAY" userId="70a16781-2aa7-49a2-83b7-3172a3d57095" providerId="ADAL" clId="{4D0516A2-635B-4753-BDD3-0FC0F2A978F5}" dt="2021-11-15T16:00:02.031" v="6429" actId="47"/>
        <pc:sldMkLst>
          <pc:docMk/>
          <pc:sldMk cId="21626255" sldId="563"/>
        </pc:sldMkLst>
      </pc:sldChg>
      <pc:sldChg chg="addSp modSp mod">
        <pc:chgData name="Hortense DE NICOLAY" userId="70a16781-2aa7-49a2-83b7-3172a3d57095" providerId="ADAL" clId="{4D0516A2-635B-4753-BDD3-0FC0F2A978F5}" dt="2021-11-15T16:05:07.389" v="6671" actId="20577"/>
        <pc:sldMkLst>
          <pc:docMk/>
          <pc:sldMk cId="1365087942" sldId="564"/>
        </pc:sldMkLst>
      </pc:sldChg>
      <pc:sldChg chg="modSp mod">
        <pc:chgData name="Hortense DE NICOLAY" userId="70a16781-2aa7-49a2-83b7-3172a3d57095" providerId="ADAL" clId="{4D0516A2-635B-4753-BDD3-0FC0F2A978F5}" dt="2021-11-15T16:07:10.849" v="6726" actId="20577"/>
        <pc:sldMkLst>
          <pc:docMk/>
          <pc:sldMk cId="1976180580" sldId="565"/>
        </pc:sldMkLst>
      </pc:sldChg>
      <pc:sldChg chg="modSp mod">
        <pc:chgData name="Hortense DE NICOLAY" userId="70a16781-2aa7-49a2-83b7-3172a3d57095" providerId="ADAL" clId="{4D0516A2-635B-4753-BDD3-0FC0F2A978F5}" dt="2021-11-15T16:07:31.729" v="6759" actId="20577"/>
        <pc:sldMkLst>
          <pc:docMk/>
          <pc:sldMk cId="900833730" sldId="566"/>
        </pc:sldMkLst>
      </pc:sldChg>
      <pc:sldChg chg="modSp del">
        <pc:chgData name="Hortense DE NICOLAY" userId="70a16781-2aa7-49a2-83b7-3172a3d57095" providerId="ADAL" clId="{4D0516A2-635B-4753-BDD3-0FC0F2A978F5}" dt="2021-11-15T16:08:30.327" v="6872" actId="47"/>
        <pc:sldMkLst>
          <pc:docMk/>
          <pc:sldMk cId="1018958887" sldId="567"/>
        </pc:sldMkLst>
      </pc:sldChg>
      <pc:sldChg chg="del">
        <pc:chgData name="Hortense DE NICOLAY" userId="70a16781-2aa7-49a2-83b7-3172a3d57095" providerId="ADAL" clId="{4D0516A2-635B-4753-BDD3-0FC0F2A978F5}" dt="2021-11-15T16:09:33.347" v="6873" actId="47"/>
        <pc:sldMkLst>
          <pc:docMk/>
          <pc:sldMk cId="2830881228" sldId="568"/>
        </pc:sldMkLst>
      </pc:sldChg>
      <pc:sldChg chg="modSp del">
        <pc:chgData name="Hortense DE NICOLAY" userId="70a16781-2aa7-49a2-83b7-3172a3d57095" providerId="ADAL" clId="{4D0516A2-635B-4753-BDD3-0FC0F2A978F5}" dt="2021-11-15T16:11:01.942" v="6874" actId="47"/>
        <pc:sldMkLst>
          <pc:docMk/>
          <pc:sldMk cId="2312320618" sldId="569"/>
        </pc:sldMkLst>
      </pc:sldChg>
      <pc:sldChg chg="addSp modSp mod">
        <pc:chgData name="Hortense DE NICOLAY" userId="70a16781-2aa7-49a2-83b7-3172a3d57095" providerId="ADAL" clId="{4D0516A2-635B-4753-BDD3-0FC0F2A978F5}" dt="2021-11-15T16:12:04.705" v="6911" actId="207"/>
        <pc:sldMkLst>
          <pc:docMk/>
          <pc:sldMk cId="186112569" sldId="570"/>
        </pc:sldMkLst>
      </pc:sldChg>
      <pc:sldChg chg="addSp modSp mod">
        <pc:chgData name="Hortense DE NICOLAY" userId="70a16781-2aa7-49a2-83b7-3172a3d57095" providerId="ADAL" clId="{4D0516A2-635B-4753-BDD3-0FC0F2A978F5}" dt="2021-11-15T16:12:10.346" v="6914" actId="20577"/>
        <pc:sldMkLst>
          <pc:docMk/>
          <pc:sldMk cId="3686244749" sldId="571"/>
        </pc:sldMkLst>
      </pc:sldChg>
      <pc:sldChg chg="modSp">
        <pc:chgData name="Hortense DE NICOLAY" userId="70a16781-2aa7-49a2-83b7-3172a3d57095" providerId="ADAL" clId="{4D0516A2-635B-4753-BDD3-0FC0F2A978F5}" dt="2021-11-10T15:03:32.406" v="2247" actId="208"/>
        <pc:sldMkLst>
          <pc:docMk/>
          <pc:sldMk cId="1152642616" sldId="572"/>
        </pc:sldMkLst>
      </pc:sldChg>
      <pc:sldChg chg="modSp del">
        <pc:chgData name="Hortense DE NICOLAY" userId="70a16781-2aa7-49a2-83b7-3172a3d57095" providerId="ADAL" clId="{4D0516A2-635B-4753-BDD3-0FC0F2A978F5}" dt="2021-11-15T16:13:56.390" v="6915" actId="47"/>
        <pc:sldMkLst>
          <pc:docMk/>
          <pc:sldMk cId="3713253534" sldId="573"/>
        </pc:sldMkLst>
      </pc:sldChg>
      <pc:sldChg chg="modSp del">
        <pc:chgData name="Hortense DE NICOLAY" userId="70a16781-2aa7-49a2-83b7-3172a3d57095" providerId="ADAL" clId="{4D0516A2-635B-4753-BDD3-0FC0F2A978F5}" dt="2021-11-15T16:13:59.965" v="6916" actId="47"/>
        <pc:sldMkLst>
          <pc:docMk/>
          <pc:sldMk cId="3906679454" sldId="574"/>
        </pc:sldMkLst>
      </pc:sldChg>
      <pc:sldChg chg="addSp modSp del mod">
        <pc:chgData name="Hortense DE NICOLAY" userId="70a16781-2aa7-49a2-83b7-3172a3d57095" providerId="ADAL" clId="{4D0516A2-635B-4753-BDD3-0FC0F2A978F5}" dt="2021-11-15T16:14:12.498" v="6918" actId="47"/>
        <pc:sldMkLst>
          <pc:docMk/>
          <pc:sldMk cId="485067402" sldId="575"/>
        </pc:sldMkLst>
      </pc:sldChg>
      <pc:sldChg chg="modSp mod">
        <pc:chgData name="Hortense DE NICOLAY" userId="70a16781-2aa7-49a2-83b7-3172a3d57095" providerId="ADAL" clId="{4D0516A2-635B-4753-BDD3-0FC0F2A978F5}" dt="2021-11-15T15:11:06.948" v="5117" actId="20577"/>
        <pc:sldMkLst>
          <pc:docMk/>
          <pc:sldMk cId="1179948722" sldId="576"/>
        </pc:sldMkLst>
      </pc:sldChg>
      <pc:sldChg chg="addSp delSp modSp mod">
        <pc:chgData name="Hortense DE NICOLAY" userId="70a16781-2aa7-49a2-83b7-3172a3d57095" providerId="ADAL" clId="{4D0516A2-635B-4753-BDD3-0FC0F2A978F5}" dt="2021-11-16T14:49:18.971" v="8437" actId="13926"/>
        <pc:sldMkLst>
          <pc:docMk/>
          <pc:sldMk cId="4087863796" sldId="577"/>
        </pc:sldMkLst>
      </pc:sldChg>
      <pc:sldChg chg="addSp delSp modSp mod">
        <pc:chgData name="Hortense DE NICOLAY" userId="70a16781-2aa7-49a2-83b7-3172a3d57095" providerId="ADAL" clId="{4D0516A2-635B-4753-BDD3-0FC0F2A978F5}" dt="2021-11-15T17:03:45.286" v="7926" actId="1076"/>
        <pc:sldMkLst>
          <pc:docMk/>
          <pc:sldMk cId="2508867395" sldId="578"/>
        </pc:sldMkLst>
      </pc:sldChg>
      <pc:sldChg chg="addSp delSp modSp mod">
        <pc:chgData name="Hortense DE NICOLAY" userId="70a16781-2aa7-49a2-83b7-3172a3d57095" providerId="ADAL" clId="{4D0516A2-635B-4753-BDD3-0FC0F2A978F5}" dt="2021-11-15T17:03:33.145" v="7906" actId="1076"/>
        <pc:sldMkLst>
          <pc:docMk/>
          <pc:sldMk cId="1125898981" sldId="579"/>
        </pc:sldMkLst>
      </pc:sldChg>
      <pc:sldChg chg="delSp modSp add del mod">
        <pc:chgData name="Hortense DE NICOLAY" userId="70a16781-2aa7-49a2-83b7-3172a3d57095" providerId="ADAL" clId="{4D0516A2-635B-4753-BDD3-0FC0F2A978F5}" dt="2021-11-10T15:07:58.886" v="2295" actId="47"/>
        <pc:sldMkLst>
          <pc:docMk/>
          <pc:sldMk cId="2972333285" sldId="580"/>
        </pc:sldMkLst>
      </pc:sldChg>
      <pc:sldChg chg="modSp add del mod">
        <pc:chgData name="Hortense DE NICOLAY" userId="70a16781-2aa7-49a2-83b7-3172a3d57095" providerId="ADAL" clId="{4D0516A2-635B-4753-BDD3-0FC0F2A978F5}" dt="2021-11-09T15:33:27.199" v="290"/>
        <pc:sldMkLst>
          <pc:docMk/>
          <pc:sldMk cId="3125158606" sldId="580"/>
        </pc:sldMkLst>
      </pc:sldChg>
      <pc:sldChg chg="modSp add mod">
        <pc:chgData name="Hortense DE NICOLAY" userId="70a16781-2aa7-49a2-83b7-3172a3d57095" providerId="ADAL" clId="{4D0516A2-635B-4753-BDD3-0FC0F2A978F5}" dt="2021-11-10T15:07:18.348" v="2285" actId="1076"/>
        <pc:sldMkLst>
          <pc:docMk/>
          <pc:sldMk cId="4066048456" sldId="581"/>
        </pc:sldMkLst>
      </pc:sldChg>
      <pc:sldChg chg="modSp add mod ord">
        <pc:chgData name="Hortense DE NICOLAY" userId="70a16781-2aa7-49a2-83b7-3172a3d57095" providerId="ADAL" clId="{4D0516A2-635B-4753-BDD3-0FC0F2A978F5}" dt="2021-11-10T15:07:50.022" v="2294" actId="113"/>
        <pc:sldMkLst>
          <pc:docMk/>
          <pc:sldMk cId="2385884786" sldId="582"/>
        </pc:sldMkLst>
      </pc:sldChg>
      <pc:sldChg chg="modSp add mod">
        <pc:chgData name="Hortense DE NICOLAY" userId="70a16781-2aa7-49a2-83b7-3172a3d57095" providerId="ADAL" clId="{4D0516A2-635B-4753-BDD3-0FC0F2A978F5}" dt="2021-11-10T15:08:14.453" v="2299" actId="113"/>
        <pc:sldMkLst>
          <pc:docMk/>
          <pc:sldMk cId="126940209" sldId="583"/>
        </pc:sldMkLst>
      </pc:sldChg>
      <pc:sldChg chg="modSp add del mod">
        <pc:chgData name="Hortense DE NICOLAY" userId="70a16781-2aa7-49a2-83b7-3172a3d57095" providerId="ADAL" clId="{4D0516A2-635B-4753-BDD3-0FC0F2A978F5}" dt="2021-11-16T15:02:35.333" v="8564" actId="47"/>
        <pc:sldMkLst>
          <pc:docMk/>
          <pc:sldMk cId="2447406494" sldId="584"/>
        </pc:sldMkLst>
      </pc:sldChg>
      <pc:sldChg chg="addSp modSp new mod">
        <pc:chgData name="Hortense DE NICOLAY" userId="70a16781-2aa7-49a2-83b7-3172a3d57095" providerId="ADAL" clId="{4D0516A2-635B-4753-BDD3-0FC0F2A978F5}" dt="2021-11-15T16:08:11.818" v="6871" actId="20577"/>
        <pc:sldMkLst>
          <pc:docMk/>
          <pc:sldMk cId="1311907544" sldId="585"/>
        </pc:sldMkLst>
      </pc:sldChg>
      <pc:sldChg chg="addSp delSp modSp add mod">
        <pc:chgData name="Hortense DE NICOLAY" userId="70a16781-2aa7-49a2-83b7-3172a3d57095" providerId="ADAL" clId="{4D0516A2-635B-4753-BDD3-0FC0F2A978F5}" dt="2021-11-16T14:48:23.382" v="8402" actId="13926"/>
        <pc:sldMkLst>
          <pc:docMk/>
          <pc:sldMk cId="2132180537" sldId="586"/>
        </pc:sldMkLst>
      </pc:sldChg>
      <pc:sldChg chg="addSp delSp modSp add mod">
        <pc:chgData name="Hortense DE NICOLAY" userId="70a16781-2aa7-49a2-83b7-3172a3d57095" providerId="ADAL" clId="{4D0516A2-635B-4753-BDD3-0FC0F2A978F5}" dt="2021-11-16T15:39:22.197" v="9164" actId="113"/>
        <pc:sldMkLst>
          <pc:docMk/>
          <pc:sldMk cId="1666328605" sldId="587"/>
        </pc:sldMkLst>
      </pc:sldChg>
      <pc:sldChg chg="addSp delSp modSp add mod">
        <pc:chgData name="Hortense DE NICOLAY" userId="70a16781-2aa7-49a2-83b7-3172a3d57095" providerId="ADAL" clId="{4D0516A2-635B-4753-BDD3-0FC0F2A978F5}" dt="2021-11-16T16:16:46.577" v="9351" actId="14100"/>
        <pc:sldMkLst>
          <pc:docMk/>
          <pc:sldMk cId="747103679" sldId="588"/>
        </pc:sldMkLst>
      </pc:sldChg>
      <pc:sldChg chg="addSp delSp modSp add mod">
        <pc:chgData name="Hortense DE NICOLAY" userId="70a16781-2aa7-49a2-83b7-3172a3d57095" providerId="ADAL" clId="{4D0516A2-635B-4753-BDD3-0FC0F2A978F5}" dt="2021-11-16T17:04:55.275" v="9703" actId="27918"/>
        <pc:sldMkLst>
          <pc:docMk/>
          <pc:sldMk cId="2961887379" sldId="589"/>
        </pc:sldMkLst>
      </pc:sldChg>
      <pc:sldChg chg="addSp delSp modSp add mod">
        <pc:chgData name="Hortense DE NICOLAY" userId="70a16781-2aa7-49a2-83b7-3172a3d57095" providerId="ADAL" clId="{4D0516A2-635B-4753-BDD3-0FC0F2A978F5}" dt="2021-11-16T17:17:45.203" v="9857" actId="5793"/>
        <pc:sldMkLst>
          <pc:docMk/>
          <pc:sldMk cId="2224530364" sldId="590"/>
        </pc:sldMkLst>
      </pc:sldChg>
      <pc:sldChg chg="addSp delSp modSp mod">
        <pc:chgData name="Hortense DE NICOLAY" userId="70a16781-2aa7-49a2-83b7-3172a3d57095" providerId="ADAL" clId="{4D0516A2-635B-4753-BDD3-0FC0F2A978F5}" dt="2021-11-16T17:18:01.768" v="9871" actId="20577"/>
        <pc:sldMkLst>
          <pc:docMk/>
          <pc:sldMk cId="390169879" sldId="591"/>
        </pc:sldMkLst>
      </pc:sldChg>
      <pc:sldChg chg="addSp delSp modSp mod">
        <pc:chgData name="Hortense DE NICOLAY" userId="70a16781-2aa7-49a2-83b7-3172a3d57095" providerId="ADAL" clId="{4D0516A2-635B-4753-BDD3-0FC0F2A978F5}" dt="2021-11-16T17:18:45.334" v="9900" actId="5793"/>
        <pc:sldMkLst>
          <pc:docMk/>
          <pc:sldMk cId="2819819164" sldId="592"/>
        </pc:sldMkLst>
      </pc:sldChg>
      <pc:sldChg chg="addSp delSp modSp add mod">
        <pc:chgData name="Hortense DE NICOLAY" userId="70a16781-2aa7-49a2-83b7-3172a3d57095" providerId="ADAL" clId="{4D0516A2-635B-4753-BDD3-0FC0F2A978F5}" dt="2021-11-16T17:18:52.295" v="9914" actId="20577"/>
        <pc:sldMkLst>
          <pc:docMk/>
          <pc:sldMk cId="3314018633" sldId="593"/>
        </pc:sldMkLst>
      </pc:sldChg>
      <pc:sldMasterChg chg="modSldLayout">
        <pc:chgData name="Hortense DE NICOLAY" userId="70a16781-2aa7-49a2-83b7-3172a3d57095" providerId="ADAL" clId="{4D0516A2-635B-4753-BDD3-0FC0F2A978F5}" dt="2021-11-09T15:19:38.466" v="1"/>
        <pc:sldMasterMkLst>
          <pc:docMk/>
          <pc:sldMasterMk cId="2527975861" sldId="2147483660"/>
        </pc:sldMasterMkLst>
        <pc:sldLayoutChg chg="addSp delSp modSp mod">
          <pc:chgData name="Hortense DE NICOLAY" userId="70a16781-2aa7-49a2-83b7-3172a3d57095" providerId="ADAL" clId="{4D0516A2-635B-4753-BDD3-0FC0F2A978F5}" dt="2021-11-09T15:19:38.466" v="1"/>
          <pc:sldLayoutMkLst>
            <pc:docMk/>
            <pc:sldMasterMk cId="2527975861" sldId="2147483660"/>
            <pc:sldLayoutMk cId="1329932287" sldId="2147483686"/>
          </pc:sldLayoutMkLst>
        </pc:sldLayoutChg>
      </pc:sldMasterChg>
    </pc:docChg>
  </pc:docChgLst>
  <pc:docChgLst>
    <pc:chgData name="Hortense de Nicolay" userId="70a16781-2aa7-49a2-83b7-3172a3d57095" providerId="ADAL" clId="{DD3958BB-04AA-423C-9CF4-F0D7B88994E9}"/>
    <pc:docChg chg="undo custSel addSld delSld modSld modMainMaster">
      <pc:chgData name="Hortense de Nicolay" userId="70a16781-2aa7-49a2-83b7-3172a3d57095" providerId="ADAL" clId="{DD3958BB-04AA-423C-9CF4-F0D7B88994E9}" dt="2025-04-02T10:11:31.490" v="5644"/>
      <pc:docMkLst>
        <pc:docMk/>
      </pc:docMkLst>
      <pc:sldChg chg="modSp mod">
        <pc:chgData name="Hortense de Nicolay" userId="70a16781-2aa7-49a2-83b7-3172a3d57095" providerId="ADAL" clId="{DD3958BB-04AA-423C-9CF4-F0D7B88994E9}" dt="2025-04-01T12:43:33.724" v="11" actId="20577"/>
        <pc:sldMkLst>
          <pc:docMk/>
          <pc:sldMk cId="3242400204" sldId="256"/>
        </pc:sldMkLst>
      </pc:sldChg>
      <pc:sldChg chg="addSp delSp modSp add del mod">
        <pc:chgData name="Hortense de Nicolay" userId="70a16781-2aa7-49a2-83b7-3172a3d57095" providerId="ADAL" clId="{DD3958BB-04AA-423C-9CF4-F0D7B88994E9}" dt="2025-04-02T10:10:49.836" v="5631"/>
        <pc:sldMkLst>
          <pc:docMk/>
          <pc:sldMk cId="4008113959" sldId="286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797968634" sldId="462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3217479164" sldId="471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755147646" sldId="501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169055718" sldId="608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2601097684" sldId="609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4100445102" sldId="621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3410514490" sldId="623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357306080" sldId="624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168997576" sldId="2100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383564951" sldId="2104"/>
        </pc:sldMkLst>
      </pc:sldChg>
      <pc:sldChg chg="modSp add del mod">
        <pc:chgData name="Hortense de Nicolay" userId="70a16781-2aa7-49a2-83b7-3172a3d57095" providerId="ADAL" clId="{DD3958BB-04AA-423C-9CF4-F0D7B88994E9}" dt="2025-04-02T09:06:36.556" v="4219" actId="1076"/>
        <pc:sldMkLst>
          <pc:docMk/>
          <pc:sldMk cId="1126682111" sldId="2150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746312285" sldId="2151"/>
        </pc:sldMkLst>
      </pc:sldChg>
      <pc:sldChg chg="modSp add del mod">
        <pc:chgData name="Hortense de Nicolay" userId="70a16781-2aa7-49a2-83b7-3172a3d57095" providerId="ADAL" clId="{DD3958BB-04AA-423C-9CF4-F0D7B88994E9}" dt="2025-04-02T09:26:46.819" v="4747" actId="1076"/>
        <pc:sldMkLst>
          <pc:docMk/>
          <pc:sldMk cId="447901068" sldId="2152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3230320577" sldId="2153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2198896592" sldId="2154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19594687" sldId="2155"/>
        </pc:sldMkLst>
      </pc:sldChg>
      <pc:sldChg chg="modSp add del mod">
        <pc:chgData name="Hortense de Nicolay" userId="70a16781-2aa7-49a2-83b7-3172a3d57095" providerId="ADAL" clId="{DD3958BB-04AA-423C-9CF4-F0D7B88994E9}" dt="2025-04-01T13:27:51.868" v="1237" actId="1035"/>
        <pc:sldMkLst>
          <pc:docMk/>
          <pc:sldMk cId="2237032142" sldId="2156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4191265834" sldId="2157"/>
        </pc:sldMkLst>
      </pc:sldChg>
      <pc:sldChg chg="modSp add del mod">
        <pc:chgData name="Hortense de Nicolay" userId="70a16781-2aa7-49a2-83b7-3172a3d57095" providerId="ADAL" clId="{DD3958BB-04AA-423C-9CF4-F0D7B88994E9}" dt="2025-04-01T15:24:57.679" v="1773" actId="1076"/>
        <pc:sldMkLst>
          <pc:docMk/>
          <pc:sldMk cId="3935723327" sldId="2158"/>
        </pc:sldMkLst>
      </pc:sldChg>
      <pc:sldChg chg="modSp add del mod">
        <pc:chgData name="Hortense de Nicolay" userId="70a16781-2aa7-49a2-83b7-3172a3d57095" providerId="ADAL" clId="{DD3958BB-04AA-423C-9CF4-F0D7B88994E9}" dt="2025-04-01T13:27:58.469" v="1244" actId="1037"/>
        <pc:sldMkLst>
          <pc:docMk/>
          <pc:sldMk cId="2222036638" sldId="2159"/>
        </pc:sldMkLst>
      </pc:sldChg>
      <pc:sldChg chg="addSp delSp modSp add del mod">
        <pc:chgData name="Hortense de Nicolay" userId="70a16781-2aa7-49a2-83b7-3172a3d57095" providerId="ADAL" clId="{DD3958BB-04AA-423C-9CF4-F0D7B88994E9}" dt="2025-04-02T10:04:43.477" v="5517" actId="20577"/>
        <pc:sldMkLst>
          <pc:docMk/>
          <pc:sldMk cId="4139635227" sldId="2162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408329207" sldId="2163"/>
        </pc:sldMkLst>
      </pc:sldChg>
      <pc:sldChg chg="addSp delSp modSp add mod">
        <pc:chgData name="Hortense de Nicolay" userId="70a16781-2aa7-49a2-83b7-3172a3d57095" providerId="ADAL" clId="{DD3958BB-04AA-423C-9CF4-F0D7B88994E9}" dt="2025-04-02T10:11:08.235" v="5642"/>
        <pc:sldMkLst>
          <pc:docMk/>
          <pc:sldMk cId="2934271182" sldId="2164"/>
        </pc:sldMkLst>
      </pc:sldChg>
      <pc:sldChg chg="addSp delSp modSp add mod">
        <pc:chgData name="Hortense de Nicolay" userId="70a16781-2aa7-49a2-83b7-3172a3d57095" providerId="ADAL" clId="{DD3958BB-04AA-423C-9CF4-F0D7B88994E9}" dt="2025-04-02T09:06:00.523" v="4218" actId="20577"/>
        <pc:sldMkLst>
          <pc:docMk/>
          <pc:sldMk cId="597801463" sldId="2166"/>
        </pc:sldMkLst>
      </pc:sldChg>
      <pc:sldChg chg="add">
        <pc:chgData name="Hortense de Nicolay" userId="70a16781-2aa7-49a2-83b7-3172a3d57095" providerId="ADAL" clId="{DD3958BB-04AA-423C-9CF4-F0D7B88994E9}" dt="2025-04-01T13:27:37.237" v="1232"/>
        <pc:sldMkLst>
          <pc:docMk/>
          <pc:sldMk cId="2524408249" sldId="2167"/>
        </pc:sldMkLst>
      </pc:sldChg>
      <pc:sldChg chg="addSp delSp modSp add del mod">
        <pc:chgData name="Hortense de Nicolay" userId="70a16781-2aa7-49a2-83b7-3172a3d57095" providerId="ADAL" clId="{DD3958BB-04AA-423C-9CF4-F0D7B88994E9}" dt="2025-04-02T10:07:54.111" v="5627" actId="313"/>
        <pc:sldMkLst>
          <pc:docMk/>
          <pc:sldMk cId="2519724137" sldId="2168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1629003745" sldId="2169"/>
        </pc:sldMkLst>
      </pc:sldChg>
      <pc:sldChg chg="addSp delSp modSp add mod">
        <pc:chgData name="Hortense de Nicolay" userId="70a16781-2aa7-49a2-83b7-3172a3d57095" providerId="ADAL" clId="{DD3958BB-04AA-423C-9CF4-F0D7B88994E9}" dt="2025-04-02T10:11:31.490" v="5644"/>
        <pc:sldMkLst>
          <pc:docMk/>
          <pc:sldMk cId="2577994821" sldId="2169"/>
        </pc:sldMkLst>
      </pc:sldChg>
      <pc:sldChg chg="del">
        <pc:chgData name="Hortense de Nicolay" userId="70a16781-2aa7-49a2-83b7-3172a3d57095" providerId="ADAL" clId="{DD3958BB-04AA-423C-9CF4-F0D7B88994E9}" dt="2025-04-01T13:27:12.851" v="1231" actId="47"/>
        <pc:sldMkLst>
          <pc:docMk/>
          <pc:sldMk cId="2044695616" sldId="2170"/>
        </pc:sldMkLst>
      </pc:sldChg>
      <pc:sldChg chg="add">
        <pc:chgData name="Hortense de Nicolay" userId="70a16781-2aa7-49a2-83b7-3172a3d57095" providerId="ADAL" clId="{DD3958BB-04AA-423C-9CF4-F0D7B88994E9}" dt="2025-04-01T13:27:37.237" v="1232"/>
        <pc:sldMkLst>
          <pc:docMk/>
          <pc:sldMk cId="3977052214" sldId="2170"/>
        </pc:sldMkLst>
      </pc:sldChg>
      <pc:sldChg chg="addSp delSp modSp new mod">
        <pc:chgData name="Hortense de Nicolay" userId="70a16781-2aa7-49a2-83b7-3172a3d57095" providerId="ADAL" clId="{DD3958BB-04AA-423C-9CF4-F0D7B88994E9}" dt="2025-04-01T12:55:54.476" v="121" actId="1076"/>
        <pc:sldMkLst>
          <pc:docMk/>
          <pc:sldMk cId="2474969448" sldId="2171"/>
        </pc:sldMkLst>
      </pc:sldChg>
      <pc:sldChg chg="modSp new mod">
        <pc:chgData name="Hortense de Nicolay" userId="70a16781-2aa7-49a2-83b7-3172a3d57095" providerId="ADAL" clId="{DD3958BB-04AA-423C-9CF4-F0D7B88994E9}" dt="2025-04-01T12:56:00.615" v="125" actId="20577"/>
        <pc:sldMkLst>
          <pc:docMk/>
          <pc:sldMk cId="3191179618" sldId="2172"/>
        </pc:sldMkLst>
      </pc:sldChg>
      <pc:sldChg chg="modSp add mod">
        <pc:chgData name="Hortense de Nicolay" userId="70a16781-2aa7-49a2-83b7-3172a3d57095" providerId="ADAL" clId="{DD3958BB-04AA-423C-9CF4-F0D7B88994E9}" dt="2025-04-02T07:55:16.970" v="1842" actId="1038"/>
        <pc:sldMkLst>
          <pc:docMk/>
          <pc:sldMk cId="1915122767" sldId="2173"/>
        </pc:sldMkLst>
      </pc:sldChg>
      <pc:sldChg chg="add">
        <pc:chgData name="Hortense de Nicolay" userId="70a16781-2aa7-49a2-83b7-3172a3d57095" providerId="ADAL" clId="{DD3958BB-04AA-423C-9CF4-F0D7B88994E9}" dt="2025-04-01T12:58:32.205" v="126"/>
        <pc:sldMkLst>
          <pc:docMk/>
          <pc:sldMk cId="1634471285" sldId="2174"/>
        </pc:sldMkLst>
      </pc:sldChg>
      <pc:sldChg chg="add">
        <pc:chgData name="Hortense de Nicolay" userId="70a16781-2aa7-49a2-83b7-3172a3d57095" providerId="ADAL" clId="{DD3958BB-04AA-423C-9CF4-F0D7B88994E9}" dt="2025-04-01T12:58:32.205" v="126"/>
        <pc:sldMkLst>
          <pc:docMk/>
          <pc:sldMk cId="1569304717" sldId="2175"/>
        </pc:sldMkLst>
      </pc:sldChg>
      <pc:sldChg chg="add">
        <pc:chgData name="Hortense de Nicolay" userId="70a16781-2aa7-49a2-83b7-3172a3d57095" providerId="ADAL" clId="{DD3958BB-04AA-423C-9CF4-F0D7B88994E9}" dt="2025-04-01T12:58:32.205" v="126"/>
        <pc:sldMkLst>
          <pc:docMk/>
          <pc:sldMk cId="71107260" sldId="2176"/>
        </pc:sldMkLst>
      </pc:sldChg>
      <pc:sldChg chg="addSp delSp modSp add mod">
        <pc:chgData name="Hortense de Nicolay" userId="70a16781-2aa7-49a2-83b7-3172a3d57095" providerId="ADAL" clId="{DD3958BB-04AA-423C-9CF4-F0D7B88994E9}" dt="2025-04-02T08:33:53.729" v="2944" actId="20577"/>
        <pc:sldMkLst>
          <pc:docMk/>
          <pc:sldMk cId="1675788696" sldId="2177"/>
        </pc:sldMkLst>
      </pc:sldChg>
      <pc:sldChg chg="add del">
        <pc:chgData name="Hortense de Nicolay" userId="70a16781-2aa7-49a2-83b7-3172a3d57095" providerId="ADAL" clId="{DD3958BB-04AA-423C-9CF4-F0D7B88994E9}" dt="2025-04-01T12:59:45.569" v="179" actId="47"/>
        <pc:sldMkLst>
          <pc:docMk/>
          <pc:sldMk cId="752972986" sldId="2178"/>
        </pc:sldMkLst>
      </pc:sldChg>
      <pc:sldChg chg="add del">
        <pc:chgData name="Hortense de Nicolay" userId="70a16781-2aa7-49a2-83b7-3172a3d57095" providerId="ADAL" clId="{DD3958BB-04AA-423C-9CF4-F0D7B88994E9}" dt="2025-04-01T12:59:45.569" v="179" actId="47"/>
        <pc:sldMkLst>
          <pc:docMk/>
          <pc:sldMk cId="1637393016" sldId="2179"/>
        </pc:sldMkLst>
      </pc:sldChg>
      <pc:sldChg chg="add del">
        <pc:chgData name="Hortense de Nicolay" userId="70a16781-2aa7-49a2-83b7-3172a3d57095" providerId="ADAL" clId="{DD3958BB-04AA-423C-9CF4-F0D7B88994E9}" dt="2025-04-01T12:59:46.521" v="180" actId="47"/>
        <pc:sldMkLst>
          <pc:docMk/>
          <pc:sldMk cId="1285445504" sldId="2180"/>
        </pc:sldMkLst>
      </pc:sldChg>
      <pc:sldChg chg="modSp add mod">
        <pc:chgData name="Hortense de Nicolay" userId="70a16781-2aa7-49a2-83b7-3172a3d57095" providerId="ADAL" clId="{DD3958BB-04AA-423C-9CF4-F0D7B88994E9}" dt="2025-04-01T13:12:12.134" v="270" actId="1076"/>
        <pc:sldMkLst>
          <pc:docMk/>
          <pc:sldMk cId="3130221119" sldId="2181"/>
        </pc:sldMkLst>
      </pc:sldChg>
      <pc:sldChg chg="add">
        <pc:chgData name="Hortense de Nicolay" userId="70a16781-2aa7-49a2-83b7-3172a3d57095" providerId="ADAL" clId="{DD3958BB-04AA-423C-9CF4-F0D7B88994E9}" dt="2025-04-01T12:58:32.205" v="126"/>
        <pc:sldMkLst>
          <pc:docMk/>
          <pc:sldMk cId="3646637698" sldId="2182"/>
        </pc:sldMkLst>
      </pc:sldChg>
      <pc:sldChg chg="add del">
        <pc:chgData name="Hortense de Nicolay" userId="70a16781-2aa7-49a2-83b7-3172a3d57095" providerId="ADAL" clId="{DD3958BB-04AA-423C-9CF4-F0D7B88994E9}" dt="2025-04-01T12:59:50.934" v="181" actId="47"/>
        <pc:sldMkLst>
          <pc:docMk/>
          <pc:sldMk cId="381825907" sldId="2183"/>
        </pc:sldMkLst>
      </pc:sldChg>
      <pc:sldChg chg="addSp delSp modSp add mod">
        <pc:chgData name="Hortense de Nicolay" userId="70a16781-2aa7-49a2-83b7-3172a3d57095" providerId="ADAL" clId="{DD3958BB-04AA-423C-9CF4-F0D7B88994E9}" dt="2025-04-02T08:35:52.769" v="2963" actId="115"/>
        <pc:sldMkLst>
          <pc:docMk/>
          <pc:sldMk cId="4173270792" sldId="2184"/>
        </pc:sldMkLst>
      </pc:sldChg>
      <pc:sldChg chg="modSp add mod">
        <pc:chgData name="Hortense de Nicolay" userId="70a16781-2aa7-49a2-83b7-3172a3d57095" providerId="ADAL" clId="{DD3958BB-04AA-423C-9CF4-F0D7B88994E9}" dt="2025-04-01T13:12:18.370" v="271" actId="1076"/>
        <pc:sldMkLst>
          <pc:docMk/>
          <pc:sldMk cId="886899447" sldId="2185"/>
        </pc:sldMkLst>
      </pc:sldChg>
      <pc:sldChg chg="add del">
        <pc:chgData name="Hortense de Nicolay" userId="70a16781-2aa7-49a2-83b7-3172a3d57095" providerId="ADAL" clId="{DD3958BB-04AA-423C-9CF4-F0D7B88994E9}" dt="2025-04-01T13:06:27.228" v="199" actId="47"/>
        <pc:sldMkLst>
          <pc:docMk/>
          <pc:sldMk cId="1360877826" sldId="2186"/>
        </pc:sldMkLst>
      </pc:sldChg>
      <pc:sldChg chg="addSp delSp modSp add mod">
        <pc:chgData name="Hortense de Nicolay" userId="70a16781-2aa7-49a2-83b7-3172a3d57095" providerId="ADAL" clId="{DD3958BB-04AA-423C-9CF4-F0D7B88994E9}" dt="2025-04-02T08:25:44.177" v="2773"/>
        <pc:sldMkLst>
          <pc:docMk/>
          <pc:sldMk cId="4172866426" sldId="2187"/>
        </pc:sldMkLst>
      </pc:sldChg>
      <pc:sldChg chg="modSp add mod">
        <pc:chgData name="Hortense de Nicolay" userId="70a16781-2aa7-49a2-83b7-3172a3d57095" providerId="ADAL" clId="{DD3958BB-04AA-423C-9CF4-F0D7B88994E9}" dt="2025-04-01T13:12:24.670" v="274" actId="1035"/>
        <pc:sldMkLst>
          <pc:docMk/>
          <pc:sldMk cId="637668111" sldId="2188"/>
        </pc:sldMkLst>
      </pc:sldChg>
      <pc:sldChg chg="add">
        <pc:chgData name="Hortense de Nicolay" userId="70a16781-2aa7-49a2-83b7-3172a3d57095" providerId="ADAL" clId="{DD3958BB-04AA-423C-9CF4-F0D7B88994E9}" dt="2025-04-01T12:58:32.205" v="126"/>
        <pc:sldMkLst>
          <pc:docMk/>
          <pc:sldMk cId="2664553868" sldId="2189"/>
        </pc:sldMkLst>
      </pc:sldChg>
      <pc:sldChg chg="addSp delSp modSp add mod">
        <pc:chgData name="Hortense de Nicolay" userId="70a16781-2aa7-49a2-83b7-3172a3d57095" providerId="ADAL" clId="{DD3958BB-04AA-423C-9CF4-F0D7B88994E9}" dt="2025-04-02T08:36:48.172" v="2964" actId="207"/>
        <pc:sldMkLst>
          <pc:docMk/>
          <pc:sldMk cId="4099178937" sldId="2190"/>
        </pc:sldMkLst>
      </pc:sldChg>
      <pc:sldChg chg="add del">
        <pc:chgData name="Hortense de Nicolay" userId="70a16781-2aa7-49a2-83b7-3172a3d57095" providerId="ADAL" clId="{DD3958BB-04AA-423C-9CF4-F0D7B88994E9}" dt="2025-04-01T13:00:04.474" v="184" actId="47"/>
        <pc:sldMkLst>
          <pc:docMk/>
          <pc:sldMk cId="3578973584" sldId="2191"/>
        </pc:sldMkLst>
      </pc:sldChg>
      <pc:sldChg chg="modSp add mod">
        <pc:chgData name="Hortense de Nicolay" userId="70a16781-2aa7-49a2-83b7-3172a3d57095" providerId="ADAL" clId="{DD3958BB-04AA-423C-9CF4-F0D7B88994E9}" dt="2025-04-01T13:12:32.888" v="277" actId="1038"/>
        <pc:sldMkLst>
          <pc:docMk/>
          <pc:sldMk cId="2835917356" sldId="2192"/>
        </pc:sldMkLst>
      </pc:sldChg>
      <pc:sldChg chg="addSp delSp modSp add mod">
        <pc:chgData name="Hortense de Nicolay" userId="70a16781-2aa7-49a2-83b7-3172a3d57095" providerId="ADAL" clId="{DD3958BB-04AA-423C-9CF4-F0D7B88994E9}" dt="2025-04-01T13:47:24.008" v="1772" actId="478"/>
        <pc:sldMkLst>
          <pc:docMk/>
          <pc:sldMk cId="2409933714" sldId="2193"/>
        </pc:sldMkLst>
      </pc:sldChg>
      <pc:sldChg chg="add del">
        <pc:chgData name="Hortense de Nicolay" userId="70a16781-2aa7-49a2-83b7-3172a3d57095" providerId="ADAL" clId="{DD3958BB-04AA-423C-9CF4-F0D7B88994E9}" dt="2025-04-01T13:11:11.844" v="245" actId="47"/>
        <pc:sldMkLst>
          <pc:docMk/>
          <pc:sldMk cId="1979127998" sldId="2194"/>
        </pc:sldMkLst>
      </pc:sldChg>
      <pc:sldChg chg="modSp add mod">
        <pc:chgData name="Hortense de Nicolay" userId="70a16781-2aa7-49a2-83b7-3172a3d57095" providerId="ADAL" clId="{DD3958BB-04AA-423C-9CF4-F0D7B88994E9}" dt="2025-04-01T13:11:51.176" v="267" actId="1036"/>
        <pc:sldMkLst>
          <pc:docMk/>
          <pc:sldMk cId="3654660729" sldId="2195"/>
        </pc:sldMkLst>
      </pc:sldChg>
      <pc:sldChg chg="addSp delSp modSp add mod">
        <pc:chgData name="Hortense de Nicolay" userId="70a16781-2aa7-49a2-83b7-3172a3d57095" providerId="ADAL" clId="{DD3958BB-04AA-423C-9CF4-F0D7B88994E9}" dt="2025-04-02T08:51:51.355" v="3639"/>
        <pc:sldMkLst>
          <pc:docMk/>
          <pc:sldMk cId="379170310" sldId="2196"/>
        </pc:sldMkLst>
      </pc:sldChg>
      <pc:sldChg chg="modSp add mod">
        <pc:chgData name="Hortense de Nicolay" userId="70a16781-2aa7-49a2-83b7-3172a3d57095" providerId="ADAL" clId="{DD3958BB-04AA-423C-9CF4-F0D7B88994E9}" dt="2025-04-01T13:11:55.009" v="268" actId="1076"/>
        <pc:sldMkLst>
          <pc:docMk/>
          <pc:sldMk cId="3158044688" sldId="2197"/>
        </pc:sldMkLst>
      </pc:sldChg>
      <pc:sldChg chg="add del">
        <pc:chgData name="Hortense de Nicolay" userId="70a16781-2aa7-49a2-83b7-3172a3d57095" providerId="ADAL" clId="{DD3958BB-04AA-423C-9CF4-F0D7B88994E9}" dt="2025-04-01T13:25:01.677" v="1063" actId="47"/>
        <pc:sldMkLst>
          <pc:docMk/>
          <pc:sldMk cId="2432138136" sldId="2198"/>
        </pc:sldMkLst>
      </pc:sldChg>
      <pc:sldChg chg="modSp new mod">
        <pc:chgData name="Hortense de Nicolay" userId="70a16781-2aa7-49a2-83b7-3172a3d57095" providerId="ADAL" clId="{DD3958BB-04AA-423C-9CF4-F0D7B88994E9}" dt="2025-04-01T12:58:49.347" v="148" actId="20577"/>
        <pc:sldMkLst>
          <pc:docMk/>
          <pc:sldMk cId="596689003" sldId="2199"/>
        </pc:sldMkLst>
      </pc:sldChg>
      <pc:sldChg chg="addSp delSp modSp add mod">
        <pc:chgData name="Hortense de Nicolay" userId="70a16781-2aa7-49a2-83b7-3172a3d57095" providerId="ADAL" clId="{DD3958BB-04AA-423C-9CF4-F0D7B88994E9}" dt="2025-04-02T08:51:57.830" v="3641"/>
        <pc:sldMkLst>
          <pc:docMk/>
          <pc:sldMk cId="1287015550" sldId="2200"/>
        </pc:sldMkLst>
      </pc:sldChg>
      <pc:sldChg chg="addSp modSp add mod modNotesTx">
        <pc:chgData name="Hortense de Nicolay" userId="70a16781-2aa7-49a2-83b7-3172a3d57095" providerId="ADAL" clId="{DD3958BB-04AA-423C-9CF4-F0D7B88994E9}" dt="2025-04-02T09:26:19.278" v="4736"/>
        <pc:sldMkLst>
          <pc:docMk/>
          <pc:sldMk cId="1295141897" sldId="2201"/>
        </pc:sldMkLst>
      </pc:sldChg>
      <pc:sldChg chg="addSp delSp modSp add mod">
        <pc:chgData name="Hortense de Nicolay" userId="70a16781-2aa7-49a2-83b7-3172a3d57095" providerId="ADAL" clId="{DD3958BB-04AA-423C-9CF4-F0D7B88994E9}" dt="2025-04-02T10:11:24.966" v="5643"/>
        <pc:sldMkLst>
          <pc:docMk/>
          <pc:sldMk cId="1112779625" sldId="2202"/>
        </pc:sldMkLst>
      </pc:sldChg>
      <pc:sldChg chg="modSp add mod">
        <pc:chgData name="Hortense de Nicolay" userId="70a16781-2aa7-49a2-83b7-3172a3d57095" providerId="ADAL" clId="{DD3958BB-04AA-423C-9CF4-F0D7B88994E9}" dt="2025-04-02T10:11:01.206" v="5641" actId="20577"/>
        <pc:sldMkLst>
          <pc:docMk/>
          <pc:sldMk cId="2462040515" sldId="2203"/>
        </pc:sldMkLst>
      </pc:sldChg>
      <pc:sldChg chg="addSp delSp modSp add mod">
        <pc:chgData name="Hortense de Nicolay" userId="70a16781-2aa7-49a2-83b7-3172a3d57095" providerId="ADAL" clId="{DD3958BB-04AA-423C-9CF4-F0D7B88994E9}" dt="2025-04-02T08:48:26.295" v="3492"/>
        <pc:sldMkLst>
          <pc:docMk/>
          <pc:sldMk cId="2335510173" sldId="2204"/>
        </pc:sldMkLst>
      </pc:sldChg>
      <pc:sldChg chg="addSp delSp modSp new mod">
        <pc:chgData name="Hortense de Nicolay" userId="70a16781-2aa7-49a2-83b7-3172a3d57095" providerId="ADAL" clId="{DD3958BB-04AA-423C-9CF4-F0D7B88994E9}" dt="2025-04-02T08:51:54.773" v="3640"/>
        <pc:sldMkLst>
          <pc:docMk/>
          <pc:sldMk cId="2710842458" sldId="2205"/>
        </pc:sldMkLst>
      </pc:sldChg>
      <pc:sldMasterChg chg="modSldLayout">
        <pc:chgData name="Hortense de Nicolay" userId="70a16781-2aa7-49a2-83b7-3172a3d57095" providerId="ADAL" clId="{DD3958BB-04AA-423C-9CF4-F0D7B88994E9}" dt="2025-04-01T13:11:42.229" v="265" actId="20577"/>
        <pc:sldMasterMkLst>
          <pc:docMk/>
          <pc:sldMasterMk cId="2527975861" sldId="2147483660"/>
        </pc:sldMasterMkLst>
        <pc:sldLayoutChg chg="delSp modSp mod">
          <pc:chgData name="Hortense de Nicolay" userId="70a16781-2aa7-49a2-83b7-3172a3d57095" providerId="ADAL" clId="{DD3958BB-04AA-423C-9CF4-F0D7B88994E9}" dt="2025-04-01T13:11:42.229" v="265" actId="20577"/>
          <pc:sldLayoutMkLst>
            <pc:docMk/>
            <pc:sldMasterMk cId="2527975861" sldId="2147483660"/>
            <pc:sldLayoutMk cId="1329932287" sldId="2147483686"/>
          </pc:sldLayoutMkLst>
          <pc:spChg chg="mod">
            <ac:chgData name="Hortense de Nicolay" userId="70a16781-2aa7-49a2-83b7-3172a3d57095" providerId="ADAL" clId="{DD3958BB-04AA-423C-9CF4-F0D7B88994E9}" dt="2025-04-01T13:11:40.605" v="263" actId="20577"/>
            <ac:spMkLst>
              <pc:docMk/>
              <pc:sldMasterMk cId="2527975861" sldId="2147483660"/>
              <pc:sldLayoutMk cId="1329932287" sldId="2147483686"/>
              <ac:spMk id="4" creationId="{92693E37-09E2-56DC-306B-68AEC6AB055A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5" creationId="{43C97446-71A3-CD6F-DA4B-33117DC04359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28" creationId="{5F210AD4-862A-41AD-90B4-0968B7A72489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30" creationId="{C3CA60E6-E009-4EB2-901C-DC94A9E44A60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31" creationId="{E1E55B5F-45C1-49C1-9640-EED43D73BCCB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32" creationId="{626CA6FD-BB97-4B26-8F70-84AD5FC611D3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35" creationId="{97953BB7-6539-4F51-AA08-071F99181059}"/>
            </ac:spMkLst>
          </pc:spChg>
          <pc:spChg chg="mod">
            <ac:chgData name="Hortense de Nicolay" userId="70a16781-2aa7-49a2-83b7-3172a3d57095" providerId="ADAL" clId="{DD3958BB-04AA-423C-9CF4-F0D7B88994E9}" dt="2025-04-01T13:11:42.229" v="265" actId="20577"/>
            <ac:spMkLst>
              <pc:docMk/>
              <pc:sldMasterMk cId="2527975861" sldId="2147483660"/>
              <pc:sldLayoutMk cId="1329932287" sldId="2147483686"/>
              <ac:spMk id="37" creationId="{D6FE7076-2CF9-45F7-B76F-EBEB564DF3D4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39" creationId="{FA31A500-7BAF-472D-B3FF-8D305DD921F4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40" creationId="{B4BB7941-AB50-48B3-8098-C5A70B942CC0}"/>
            </ac:spMkLst>
          </pc:spChg>
          <pc:spChg chg="mod">
            <ac:chgData name="Hortense de Nicolay" userId="70a16781-2aa7-49a2-83b7-3172a3d57095" providerId="ADAL" clId="{DD3958BB-04AA-423C-9CF4-F0D7B88994E9}" dt="2025-04-01T13:11:37.421" v="261" actId="1036"/>
            <ac:spMkLst>
              <pc:docMk/>
              <pc:sldMasterMk cId="2527975861" sldId="2147483660"/>
              <pc:sldLayoutMk cId="1329932287" sldId="2147483686"/>
              <ac:spMk id="41" creationId="{A2F8420C-1165-43A1-BE78-9ED489354EA9}"/>
            </ac:spMkLst>
          </pc:spChg>
        </pc:sldLayoutChg>
      </pc:sldMasterChg>
    </pc:docChg>
  </pc:docChgLst>
  <pc:docChgLst>
    <pc:chgData name="Maeva Berthelin" userId="c4fd397a-aa08-4185-90f6-6593f4484169" providerId="ADAL" clId="{644A47CF-EB2C-4237-A09F-8D1A7E042D98}"/>
    <pc:docChg chg="undo custSel addSld delSld modSld sldOrd">
      <pc:chgData name="Maeva Berthelin" userId="c4fd397a-aa08-4185-90f6-6593f4484169" providerId="ADAL" clId="{644A47CF-EB2C-4237-A09F-8D1A7E042D98}" dt="2021-05-19T10:24:45.551" v="5919" actId="20577"/>
      <pc:docMkLst>
        <pc:docMk/>
      </pc:docMkLst>
      <pc:sldChg chg="addSp delSp modSp mod">
        <pc:chgData name="Maeva Berthelin" userId="c4fd397a-aa08-4185-90f6-6593f4484169" providerId="ADAL" clId="{644A47CF-EB2C-4237-A09F-8D1A7E042D98}" dt="2021-05-17T08:38:26.230" v="641" actId="207"/>
        <pc:sldMkLst>
          <pc:docMk/>
          <pc:sldMk cId="2934389175" sldId="265"/>
        </pc:sldMkLst>
      </pc:sldChg>
      <pc:sldChg chg="addSp modSp del mod">
        <pc:chgData name="Maeva Berthelin" userId="c4fd397a-aa08-4185-90f6-6593f4484169" providerId="ADAL" clId="{644A47CF-EB2C-4237-A09F-8D1A7E042D98}" dt="2021-05-18T09:41:39.281" v="4699" actId="47"/>
        <pc:sldMkLst>
          <pc:docMk/>
          <pc:sldMk cId="2447314694" sldId="275"/>
        </pc:sldMkLst>
      </pc:sldChg>
      <pc:sldChg chg="addSp delSp modSp mod">
        <pc:chgData name="Maeva Berthelin" userId="c4fd397a-aa08-4185-90f6-6593f4484169" providerId="ADAL" clId="{644A47CF-EB2C-4237-A09F-8D1A7E042D98}" dt="2021-05-18T09:49:52.050" v="5582" actId="20577"/>
        <pc:sldMkLst>
          <pc:docMk/>
          <pc:sldMk cId="4004819045" sldId="296"/>
        </pc:sldMkLst>
      </pc:sldChg>
      <pc:sldChg chg="addSp modSp del">
        <pc:chgData name="Maeva Berthelin" userId="c4fd397a-aa08-4185-90f6-6593f4484169" providerId="ADAL" clId="{644A47CF-EB2C-4237-A09F-8D1A7E042D98}" dt="2021-05-17T10:18:57.398" v="2463" actId="47"/>
        <pc:sldMkLst>
          <pc:docMk/>
          <pc:sldMk cId="990978321" sldId="297"/>
        </pc:sldMkLst>
      </pc:sldChg>
      <pc:sldChg chg="new del">
        <pc:chgData name="Maeva Berthelin" userId="c4fd397a-aa08-4185-90f6-6593f4484169" providerId="ADAL" clId="{644A47CF-EB2C-4237-A09F-8D1A7E042D98}" dt="2021-05-12T15:34:45.890" v="12" actId="680"/>
        <pc:sldMkLst>
          <pc:docMk/>
          <pc:sldMk cId="1486092320" sldId="298"/>
        </pc:sldMkLst>
      </pc:sldChg>
      <pc:sldChg chg="addSp delSp modSp add mod">
        <pc:chgData name="Maeva Berthelin" userId="c4fd397a-aa08-4185-90f6-6593f4484169" providerId="ADAL" clId="{644A47CF-EB2C-4237-A09F-8D1A7E042D98}" dt="2021-05-12T15:42:19.302" v="98" actId="1037"/>
        <pc:sldMkLst>
          <pc:docMk/>
          <pc:sldMk cId="3174349983" sldId="459"/>
        </pc:sldMkLst>
      </pc:sldChg>
      <pc:sldChg chg="modSp add mod ord">
        <pc:chgData name="Maeva Berthelin" userId="c4fd397a-aa08-4185-90f6-6593f4484169" providerId="ADAL" clId="{644A47CF-EB2C-4237-A09F-8D1A7E042D98}" dt="2021-05-18T09:48:17.572" v="5410" actId="207"/>
        <pc:sldMkLst>
          <pc:docMk/>
          <pc:sldMk cId="4139070670" sldId="461"/>
        </pc:sldMkLst>
      </pc:sldChg>
      <pc:sldChg chg="modSp mod">
        <pc:chgData name="Maeva Berthelin" userId="c4fd397a-aa08-4185-90f6-6593f4484169" providerId="ADAL" clId="{644A47CF-EB2C-4237-A09F-8D1A7E042D98}" dt="2021-05-19T10:06:41.390" v="5843" actId="20577"/>
        <pc:sldMkLst>
          <pc:docMk/>
          <pc:sldMk cId="277229371" sldId="465"/>
        </pc:sldMkLst>
      </pc:sldChg>
      <pc:sldChg chg="modSp mod">
        <pc:chgData name="Maeva Berthelin" userId="c4fd397a-aa08-4185-90f6-6593f4484169" providerId="ADAL" clId="{644A47CF-EB2C-4237-A09F-8D1A7E042D98}" dt="2021-05-19T10:19:01.385" v="5890" actId="20577"/>
        <pc:sldMkLst>
          <pc:docMk/>
          <pc:sldMk cId="640927076" sldId="470"/>
        </pc:sldMkLst>
      </pc:sldChg>
      <pc:sldChg chg="addSp modSp mod">
        <pc:chgData name="Maeva Berthelin" userId="c4fd397a-aa08-4185-90f6-6593f4484169" providerId="ADAL" clId="{644A47CF-EB2C-4237-A09F-8D1A7E042D98}" dt="2021-05-19T10:21:13" v="5905" actId="207"/>
        <pc:sldMkLst>
          <pc:docMk/>
          <pc:sldMk cId="3243902931" sldId="472"/>
        </pc:sldMkLst>
      </pc:sldChg>
      <pc:sldChg chg="modSp mod">
        <pc:chgData name="Maeva Berthelin" userId="c4fd397a-aa08-4185-90f6-6593f4484169" providerId="ADAL" clId="{644A47CF-EB2C-4237-A09F-8D1A7E042D98}" dt="2021-05-19T10:24:45.551" v="5919" actId="20577"/>
        <pc:sldMkLst>
          <pc:docMk/>
          <pc:sldMk cId="578665346" sldId="473"/>
        </pc:sldMkLst>
      </pc:sldChg>
      <pc:sldChg chg="modSp add mod">
        <pc:chgData name="Maeva Berthelin" userId="c4fd397a-aa08-4185-90f6-6593f4484169" providerId="ADAL" clId="{644A47CF-EB2C-4237-A09F-8D1A7E042D98}" dt="2021-05-18T09:48:03.361" v="5408" actId="207"/>
        <pc:sldMkLst>
          <pc:docMk/>
          <pc:sldMk cId="1149915472" sldId="475"/>
        </pc:sldMkLst>
      </pc:sldChg>
      <pc:sldChg chg="addSp delSp modSp new mod ord">
        <pc:chgData name="Maeva Berthelin" userId="c4fd397a-aa08-4185-90f6-6593f4484169" providerId="ADAL" clId="{644A47CF-EB2C-4237-A09F-8D1A7E042D98}" dt="2021-05-18T14:28:30.284" v="5633" actId="20577"/>
        <pc:sldMkLst>
          <pc:docMk/>
          <pc:sldMk cId="167972436" sldId="476"/>
        </pc:sldMkLst>
      </pc:sldChg>
      <pc:sldChg chg="addSp delSp modSp add mod ord">
        <pc:chgData name="Maeva Berthelin" userId="c4fd397a-aa08-4185-90f6-6593f4484169" providerId="ADAL" clId="{644A47CF-EB2C-4237-A09F-8D1A7E042D98}" dt="2021-05-18T14:34:31.431" v="5792" actId="1076"/>
        <pc:sldMkLst>
          <pc:docMk/>
          <pc:sldMk cId="2162008355" sldId="477"/>
        </pc:sldMkLst>
      </pc:sldChg>
      <pc:sldChg chg="modSp mod">
        <pc:chgData name="Maeva Berthelin" userId="c4fd397a-aa08-4185-90f6-6593f4484169" providerId="ADAL" clId="{644A47CF-EB2C-4237-A09F-8D1A7E042D98}" dt="2021-05-19T09:51:18.401" v="5806" actId="20577"/>
        <pc:sldMkLst>
          <pc:docMk/>
          <pc:sldMk cId="840785511" sldId="481"/>
        </pc:sldMkLst>
      </pc:sldChg>
      <pc:sldChg chg="modSp mod">
        <pc:chgData name="Maeva Berthelin" userId="c4fd397a-aa08-4185-90f6-6593f4484169" providerId="ADAL" clId="{644A47CF-EB2C-4237-A09F-8D1A7E042D98}" dt="2021-05-19T09:55:37.390" v="5832" actId="20577"/>
        <pc:sldMkLst>
          <pc:docMk/>
          <pc:sldMk cId="527301942" sldId="483"/>
        </pc:sldMkLst>
      </pc:sldChg>
      <pc:sldChg chg="modSp mod">
        <pc:chgData name="Maeva Berthelin" userId="c4fd397a-aa08-4185-90f6-6593f4484169" providerId="ADAL" clId="{644A47CF-EB2C-4237-A09F-8D1A7E042D98}" dt="2021-05-19T10:16:54.997" v="5887" actId="20577"/>
        <pc:sldMkLst>
          <pc:docMk/>
          <pc:sldMk cId="944502953" sldId="484"/>
        </pc:sldMkLst>
      </pc:sldChg>
      <pc:sldChg chg="modSp mod">
        <pc:chgData name="Maeva Berthelin" userId="c4fd397a-aa08-4185-90f6-6593f4484169" providerId="ADAL" clId="{644A47CF-EB2C-4237-A09F-8D1A7E042D98}" dt="2021-05-19T09:52:02.003" v="5807" actId="208"/>
        <pc:sldMkLst>
          <pc:docMk/>
          <pc:sldMk cId="2015668500" sldId="488"/>
        </pc:sldMkLst>
      </pc:sldChg>
      <pc:sldChg chg="modSp mod">
        <pc:chgData name="Maeva Berthelin" userId="c4fd397a-aa08-4185-90f6-6593f4484169" providerId="ADAL" clId="{644A47CF-EB2C-4237-A09F-8D1A7E042D98}" dt="2021-05-19T09:49:01.443" v="5796" actId="208"/>
        <pc:sldMkLst>
          <pc:docMk/>
          <pc:sldMk cId="2090147643" sldId="494"/>
        </pc:sldMkLst>
      </pc:sldChg>
      <pc:sldChg chg="modSp mod">
        <pc:chgData name="Maeva Berthelin" userId="c4fd397a-aa08-4185-90f6-6593f4484169" providerId="ADAL" clId="{644A47CF-EB2C-4237-A09F-8D1A7E042D98}" dt="2021-05-19T09:48:52.299" v="5794" actId="208"/>
        <pc:sldMkLst>
          <pc:docMk/>
          <pc:sldMk cId="516841086" sldId="495"/>
        </pc:sldMkLst>
      </pc:sldChg>
      <pc:sldChg chg="modSp mod">
        <pc:chgData name="Maeva Berthelin" userId="c4fd397a-aa08-4185-90f6-6593f4484169" providerId="ADAL" clId="{644A47CF-EB2C-4237-A09F-8D1A7E042D98}" dt="2021-05-19T09:49:15.863" v="5797" actId="208"/>
        <pc:sldMkLst>
          <pc:docMk/>
          <pc:sldMk cId="77617210" sldId="503"/>
        </pc:sldMkLst>
      </pc:sldChg>
      <pc:sldChg chg="modSp mod">
        <pc:chgData name="Maeva Berthelin" userId="c4fd397a-aa08-4185-90f6-6593f4484169" providerId="ADAL" clId="{644A47CF-EB2C-4237-A09F-8D1A7E042D98}" dt="2021-05-19T09:49:19.892" v="5798" actId="208"/>
        <pc:sldMkLst>
          <pc:docMk/>
          <pc:sldMk cId="454506731" sldId="504"/>
        </pc:sldMkLst>
      </pc:sldChg>
      <pc:sldChg chg="modSp mod">
        <pc:chgData name="Maeva Berthelin" userId="c4fd397a-aa08-4185-90f6-6593f4484169" providerId="ADAL" clId="{644A47CF-EB2C-4237-A09F-8D1A7E042D98}" dt="2021-05-19T09:49:26.435" v="5799" actId="208"/>
        <pc:sldMkLst>
          <pc:docMk/>
          <pc:sldMk cId="2656684522" sldId="506"/>
        </pc:sldMkLst>
      </pc:sldChg>
      <pc:sldChg chg="modSp mod">
        <pc:chgData name="Maeva Berthelin" userId="c4fd397a-aa08-4185-90f6-6593f4484169" providerId="ADAL" clId="{644A47CF-EB2C-4237-A09F-8D1A7E042D98}" dt="2021-05-19T09:49:31.186" v="5800" actId="208"/>
        <pc:sldMkLst>
          <pc:docMk/>
          <pc:sldMk cId="3118316086" sldId="507"/>
        </pc:sldMkLst>
      </pc:sldChg>
      <pc:sldChg chg="modSp mod">
        <pc:chgData name="Maeva Berthelin" userId="c4fd397a-aa08-4185-90f6-6593f4484169" providerId="ADAL" clId="{644A47CF-EB2C-4237-A09F-8D1A7E042D98}" dt="2021-05-19T09:49:36.957" v="5801" actId="208"/>
        <pc:sldMkLst>
          <pc:docMk/>
          <pc:sldMk cId="915507659" sldId="508"/>
        </pc:sldMkLst>
      </pc:sldChg>
      <pc:sldChg chg="modSp mod">
        <pc:chgData name="Maeva Berthelin" userId="c4fd397a-aa08-4185-90f6-6593f4484169" providerId="ADAL" clId="{644A47CF-EB2C-4237-A09F-8D1A7E042D98}" dt="2021-05-19T09:06:41.823" v="5793" actId="20577"/>
        <pc:sldMkLst>
          <pc:docMk/>
          <pc:sldMk cId="1901855051" sldId="510"/>
        </pc:sldMkLst>
      </pc:sldChg>
    </pc:docChg>
  </pc:docChgLst>
  <pc:docChgLst>
    <pc:chgData name="Flavien  Pallard" userId="3b391a53-5af2-4e27-aa3e-d30765898742" providerId="ADAL" clId="{8B07216A-ED96-4F51-95CA-AEEB011DD1B6}"/>
    <pc:docChg chg="modSld">
      <pc:chgData name="Flavien  Pallard" userId="3b391a53-5af2-4e27-aa3e-d30765898742" providerId="ADAL" clId="{8B07216A-ED96-4F51-95CA-AEEB011DD1B6}" dt="2023-06-02T08:18:47.067" v="21" actId="20577"/>
      <pc:docMkLst>
        <pc:docMk/>
      </pc:docMkLst>
      <pc:sldChg chg="modSp mod">
        <pc:chgData name="Flavien  Pallard" userId="3b391a53-5af2-4e27-aa3e-d30765898742" providerId="ADAL" clId="{8B07216A-ED96-4F51-95CA-AEEB011DD1B6}" dt="2023-06-02T08:18:47.067" v="21" actId="20577"/>
        <pc:sldMkLst>
          <pc:docMk/>
          <pc:sldMk cId="77896056" sldId="528"/>
        </pc:sldMkLst>
      </pc:sldChg>
    </pc:docChg>
  </pc:docChgLst>
  <pc:docChgLst>
    <pc:chgData name="Rémi Saurat" userId="fef24d9d-361e-4203-8aa9-cc0cb069c1d6" providerId="ADAL" clId="{E1C0BDF0-A48E-114A-A1A3-1C2CE73D91C1}"/>
    <pc:docChg chg="undo redo custSel addSld delSld modSld">
      <pc:chgData name="Rémi Saurat" userId="fef24d9d-361e-4203-8aa9-cc0cb069c1d6" providerId="ADAL" clId="{E1C0BDF0-A48E-114A-A1A3-1C2CE73D91C1}" dt="2025-03-10T16:20:57.659" v="2531" actId="13926"/>
      <pc:docMkLst>
        <pc:docMk/>
      </pc:docMkLst>
      <pc:sldChg chg="modSp mod">
        <pc:chgData name="Rémi Saurat" userId="fef24d9d-361e-4203-8aa9-cc0cb069c1d6" providerId="ADAL" clId="{E1C0BDF0-A48E-114A-A1A3-1C2CE73D91C1}" dt="2025-03-10T15:20:35.403" v="1134" actId="113"/>
        <pc:sldMkLst>
          <pc:docMk/>
          <pc:sldMk cId="1797968634" sldId="462"/>
        </pc:sldMkLst>
      </pc:sldChg>
      <pc:sldChg chg="modSp mod">
        <pc:chgData name="Rémi Saurat" userId="fef24d9d-361e-4203-8aa9-cc0cb069c1d6" providerId="ADAL" clId="{E1C0BDF0-A48E-114A-A1A3-1C2CE73D91C1}" dt="2025-03-10T15:21:15.470" v="1137" actId="113"/>
        <pc:sldMkLst>
          <pc:docMk/>
          <pc:sldMk cId="986419620" sldId="468"/>
        </pc:sldMkLst>
      </pc:sldChg>
      <pc:sldChg chg="modSp mod">
        <pc:chgData name="Rémi Saurat" userId="fef24d9d-361e-4203-8aa9-cc0cb069c1d6" providerId="ADAL" clId="{E1C0BDF0-A48E-114A-A1A3-1C2CE73D91C1}" dt="2025-03-10T15:24:31.973" v="1184" actId="20577"/>
        <pc:sldMkLst>
          <pc:docMk/>
          <pc:sldMk cId="3217479164" sldId="471"/>
        </pc:sldMkLst>
      </pc:sldChg>
      <pc:sldChg chg="modSp mod">
        <pc:chgData name="Rémi Saurat" userId="fef24d9d-361e-4203-8aa9-cc0cb069c1d6" providerId="ADAL" clId="{E1C0BDF0-A48E-114A-A1A3-1C2CE73D91C1}" dt="2025-03-10T15:21:06.748" v="1136" actId="113"/>
        <pc:sldMkLst>
          <pc:docMk/>
          <pc:sldMk cId="4087863796" sldId="577"/>
        </pc:sldMkLst>
      </pc:sldChg>
      <pc:sldChg chg="modSp mod">
        <pc:chgData name="Rémi Saurat" userId="fef24d9d-361e-4203-8aa9-cc0cb069c1d6" providerId="ADAL" clId="{E1C0BDF0-A48E-114A-A1A3-1C2CE73D91C1}" dt="2025-03-10T15:24:53.736" v="1219" actId="20577"/>
        <pc:sldMkLst>
          <pc:docMk/>
          <pc:sldMk cId="2423174528" sldId="599"/>
        </pc:sldMkLst>
      </pc:sldChg>
      <pc:sldChg chg="modSp mod">
        <pc:chgData name="Rémi Saurat" userId="fef24d9d-361e-4203-8aa9-cc0cb069c1d6" providerId="ADAL" clId="{E1C0BDF0-A48E-114A-A1A3-1C2CE73D91C1}" dt="2025-03-10T16:10:33.843" v="2376" actId="20577"/>
        <pc:sldMkLst>
          <pc:docMk/>
          <pc:sldMk cId="675369081" sldId="627"/>
        </pc:sldMkLst>
      </pc:sldChg>
      <pc:sldChg chg="addSp delSp modSp mod">
        <pc:chgData name="Rémi Saurat" userId="fef24d9d-361e-4203-8aa9-cc0cb069c1d6" providerId="ADAL" clId="{E1C0BDF0-A48E-114A-A1A3-1C2CE73D91C1}" dt="2025-03-10T16:20:57.659" v="2531" actId="13926"/>
        <pc:sldMkLst>
          <pc:docMk/>
          <pc:sldMk cId="1846554435" sldId="2089"/>
        </pc:sldMkLst>
      </pc:sldChg>
      <pc:sldChg chg="modSp mod">
        <pc:chgData name="Rémi Saurat" userId="fef24d9d-361e-4203-8aa9-cc0cb069c1d6" providerId="ADAL" clId="{E1C0BDF0-A48E-114A-A1A3-1C2CE73D91C1}" dt="2025-03-10T15:45:19.085" v="1739" actId="113"/>
        <pc:sldMkLst>
          <pc:docMk/>
          <pc:sldMk cId="3689588510" sldId="2099"/>
        </pc:sldMkLst>
      </pc:sldChg>
      <pc:sldChg chg="addSp delSp modSp add mod">
        <pc:chgData name="Rémi Saurat" userId="fef24d9d-361e-4203-8aa9-cc0cb069c1d6" providerId="ADAL" clId="{E1C0BDF0-A48E-114A-A1A3-1C2CE73D91C1}" dt="2025-03-10T15:43:40.990" v="1724" actId="113"/>
        <pc:sldMkLst>
          <pc:docMk/>
          <pc:sldMk cId="2835485803" sldId="2146"/>
        </pc:sldMkLst>
      </pc:sldChg>
      <pc:sldChg chg="modSp add mod">
        <pc:chgData name="Rémi Saurat" userId="fef24d9d-361e-4203-8aa9-cc0cb069c1d6" providerId="ADAL" clId="{E1C0BDF0-A48E-114A-A1A3-1C2CE73D91C1}" dt="2025-03-10T15:24:46.899" v="1208" actId="20577"/>
        <pc:sldMkLst>
          <pc:docMk/>
          <pc:sldMk cId="2037950915" sldId="2147"/>
        </pc:sldMkLst>
      </pc:sldChg>
      <pc:sldChg chg="delSp modSp add del mod">
        <pc:chgData name="Rémi Saurat" userId="fef24d9d-361e-4203-8aa9-cc0cb069c1d6" providerId="ADAL" clId="{E1C0BDF0-A48E-114A-A1A3-1C2CE73D91C1}" dt="2025-03-10T15:39:12.789" v="1468" actId="2696"/>
        <pc:sldMkLst>
          <pc:docMk/>
          <pc:sldMk cId="3683838822" sldId="2148"/>
        </pc:sldMkLst>
      </pc:sldChg>
      <pc:sldChg chg="modSp add mod">
        <pc:chgData name="Rémi Saurat" userId="fef24d9d-361e-4203-8aa9-cc0cb069c1d6" providerId="ADAL" clId="{E1C0BDF0-A48E-114A-A1A3-1C2CE73D91C1}" dt="2025-03-10T15:44:54.375" v="1737" actId="20577"/>
        <pc:sldMkLst>
          <pc:docMk/>
          <pc:sldMk cId="1498258756" sldId="2149"/>
        </pc:sldMkLst>
      </pc:sldChg>
    </pc:docChg>
  </pc:docChgLst>
  <pc:docChgLst>
    <pc:chgData name="Hortense DE NICOLAY" userId="70a16781-2aa7-49a2-83b7-3172a3d57095" providerId="ADAL" clId="{533C0AB9-C0E7-4093-9DEB-58D1DE943A1F}"/>
    <pc:docChg chg="undo redo custSel addSld delSld modSld modMainMaster">
      <pc:chgData name="Hortense DE NICOLAY" userId="70a16781-2aa7-49a2-83b7-3172a3d57095" providerId="ADAL" clId="{533C0AB9-C0E7-4093-9DEB-58D1DE943A1F}" dt="2021-11-24T18:05:17.976" v="4020" actId="1035"/>
      <pc:docMkLst>
        <pc:docMk/>
      </pc:docMkLst>
      <pc:sldChg chg="delSp mod">
        <pc:chgData name="Hortense DE NICOLAY" userId="70a16781-2aa7-49a2-83b7-3172a3d57095" providerId="ADAL" clId="{533C0AB9-C0E7-4093-9DEB-58D1DE943A1F}" dt="2021-11-17T15:24:09.857" v="1801" actId="478"/>
        <pc:sldMkLst>
          <pc:docMk/>
          <pc:sldMk cId="2369007243" sldId="257"/>
        </pc:sldMkLst>
      </pc:sldChg>
      <pc:sldChg chg="addSp delSp modSp mod">
        <pc:chgData name="Hortense DE NICOLAY" userId="70a16781-2aa7-49a2-83b7-3172a3d57095" providerId="ADAL" clId="{533C0AB9-C0E7-4093-9DEB-58D1DE943A1F}" dt="2021-11-18T08:36:26.260" v="2345"/>
        <pc:sldMkLst>
          <pc:docMk/>
          <pc:sldMk cId="1797968634" sldId="462"/>
        </pc:sldMkLst>
      </pc:sldChg>
      <pc:sldChg chg="modSp mod">
        <pc:chgData name="Hortense DE NICOLAY" userId="70a16781-2aa7-49a2-83b7-3172a3d57095" providerId="ADAL" clId="{533C0AB9-C0E7-4093-9DEB-58D1DE943A1F}" dt="2021-11-17T16:53:58.801" v="2078"/>
        <pc:sldMkLst>
          <pc:docMk/>
          <pc:sldMk cId="2966116133" sldId="466"/>
        </pc:sldMkLst>
      </pc:sldChg>
      <pc:sldChg chg="addSp delSp modSp mod">
        <pc:chgData name="Hortense DE NICOLAY" userId="70a16781-2aa7-49a2-83b7-3172a3d57095" providerId="ADAL" clId="{533C0AB9-C0E7-4093-9DEB-58D1DE943A1F}" dt="2021-11-19T10:28:02.085" v="3527"/>
        <pc:sldMkLst>
          <pc:docMk/>
          <pc:sldMk cId="986419620" sldId="468"/>
        </pc:sldMkLst>
      </pc:sldChg>
      <pc:sldChg chg="addSp delSp modSp mod">
        <pc:chgData name="Hortense DE NICOLAY" userId="70a16781-2aa7-49a2-83b7-3172a3d57095" providerId="ADAL" clId="{533C0AB9-C0E7-4093-9DEB-58D1DE943A1F}" dt="2021-11-18T13:30:04.742" v="3051" actId="207"/>
        <pc:sldMkLst>
          <pc:docMk/>
          <pc:sldMk cId="3217479164" sldId="471"/>
        </pc:sldMkLst>
      </pc:sldChg>
      <pc:sldChg chg="modSp mod">
        <pc:chgData name="Hortense DE NICOLAY" userId="70a16781-2aa7-49a2-83b7-3172a3d57095" providerId="ADAL" clId="{533C0AB9-C0E7-4093-9DEB-58D1DE943A1F}" dt="2021-11-24T17:04:02.545" v="4013" actId="1035"/>
        <pc:sldMkLst>
          <pc:docMk/>
          <pc:sldMk cId="1630676812" sldId="474"/>
        </pc:sldMkLst>
      </pc:sldChg>
      <pc:sldChg chg="modSp mod">
        <pc:chgData name="Hortense DE NICOLAY" userId="70a16781-2aa7-49a2-83b7-3172a3d57095" providerId="ADAL" clId="{533C0AB9-C0E7-4093-9DEB-58D1DE943A1F}" dt="2021-11-18T11:32:07.383" v="2966" actId="20577"/>
        <pc:sldMkLst>
          <pc:docMk/>
          <pc:sldMk cId="1310483011" sldId="482"/>
        </pc:sldMkLst>
      </pc:sldChg>
      <pc:sldChg chg="addSp delSp modSp mod">
        <pc:chgData name="Hortense DE NICOLAY" userId="70a16781-2aa7-49a2-83b7-3172a3d57095" providerId="ADAL" clId="{533C0AB9-C0E7-4093-9DEB-58D1DE943A1F}" dt="2021-11-17T16:10:05.964" v="1875" actId="207"/>
        <pc:sldMkLst>
          <pc:docMk/>
          <pc:sldMk cId="152435152" sldId="485"/>
        </pc:sldMkLst>
      </pc:sldChg>
      <pc:sldChg chg="modSp">
        <pc:chgData name="Hortense DE NICOLAY" userId="70a16781-2aa7-49a2-83b7-3172a3d57095" providerId="ADAL" clId="{533C0AB9-C0E7-4093-9DEB-58D1DE943A1F}" dt="2021-11-18T16:01:22.865" v="3469"/>
        <pc:sldMkLst>
          <pc:docMk/>
          <pc:sldMk cId="2088958550" sldId="486"/>
        </pc:sldMkLst>
      </pc:sldChg>
      <pc:sldChg chg="add del">
        <pc:chgData name="Hortense DE NICOLAY" userId="70a16781-2aa7-49a2-83b7-3172a3d57095" providerId="ADAL" clId="{533C0AB9-C0E7-4093-9DEB-58D1DE943A1F}" dt="2021-11-17T16:27:09.648" v="1957" actId="47"/>
        <pc:sldMkLst>
          <pc:docMk/>
          <pc:sldMk cId="2015668500" sldId="488"/>
        </pc:sldMkLst>
      </pc:sldChg>
      <pc:sldChg chg="modSp add del mod">
        <pc:chgData name="Hortense DE NICOLAY" userId="70a16781-2aa7-49a2-83b7-3172a3d57095" providerId="ADAL" clId="{533C0AB9-C0E7-4093-9DEB-58D1DE943A1F}" dt="2021-11-18T16:01:41.253" v="3470" actId="207"/>
        <pc:sldMkLst>
          <pc:docMk/>
          <pc:sldMk cId="445844617" sldId="489"/>
        </pc:sldMkLst>
      </pc:sldChg>
      <pc:sldChg chg="addSp delSp modSp mod">
        <pc:chgData name="Hortense DE NICOLAY" userId="70a16781-2aa7-49a2-83b7-3172a3d57095" providerId="ADAL" clId="{533C0AB9-C0E7-4093-9DEB-58D1DE943A1F}" dt="2021-11-18T13:26:21.100" v="3033" actId="478"/>
        <pc:sldMkLst>
          <pc:docMk/>
          <pc:sldMk cId="1968073985" sldId="493"/>
        </pc:sldMkLst>
      </pc:sldChg>
      <pc:sldChg chg="addSp delSp modSp mod">
        <pc:chgData name="Hortense DE NICOLAY" userId="70a16781-2aa7-49a2-83b7-3172a3d57095" providerId="ADAL" clId="{533C0AB9-C0E7-4093-9DEB-58D1DE943A1F}" dt="2021-11-18T13:12:10.993" v="2978" actId="207"/>
        <pc:sldMkLst>
          <pc:docMk/>
          <pc:sldMk cId="77617210" sldId="503"/>
        </pc:sldMkLst>
      </pc:sldChg>
      <pc:sldChg chg="modSp mod">
        <pc:chgData name="Hortense DE NICOLAY" userId="70a16781-2aa7-49a2-83b7-3172a3d57095" providerId="ADAL" clId="{533C0AB9-C0E7-4093-9DEB-58D1DE943A1F}" dt="2021-11-18T08:51:58.434" v="2499" actId="20577"/>
        <pc:sldMkLst>
          <pc:docMk/>
          <pc:sldMk cId="1901855051" sldId="510"/>
        </pc:sldMkLst>
      </pc:sldChg>
      <pc:sldChg chg="addSp modSp">
        <pc:chgData name="Hortense DE NICOLAY" userId="70a16781-2aa7-49a2-83b7-3172a3d57095" providerId="ADAL" clId="{533C0AB9-C0E7-4093-9DEB-58D1DE943A1F}" dt="2021-11-17T09:21:45.208" v="744"/>
        <pc:sldMkLst>
          <pc:docMk/>
          <pc:sldMk cId="78458320" sldId="518"/>
        </pc:sldMkLst>
      </pc:sldChg>
      <pc:sldChg chg="addSp delSp modSp mod">
        <pc:chgData name="Hortense DE NICOLAY" userId="70a16781-2aa7-49a2-83b7-3172a3d57095" providerId="ADAL" clId="{533C0AB9-C0E7-4093-9DEB-58D1DE943A1F}" dt="2021-11-17T09:23:04.751" v="793" actId="1076"/>
        <pc:sldMkLst>
          <pc:docMk/>
          <pc:sldMk cId="2768137608" sldId="519"/>
        </pc:sldMkLst>
      </pc:sldChg>
      <pc:sldChg chg="addSp delSp modSp mod">
        <pc:chgData name="Hortense DE NICOLAY" userId="70a16781-2aa7-49a2-83b7-3172a3d57095" providerId="ADAL" clId="{533C0AB9-C0E7-4093-9DEB-58D1DE943A1F}" dt="2021-11-18T16:31:55.146" v="3483" actId="478"/>
        <pc:sldMkLst>
          <pc:docMk/>
          <pc:sldMk cId="2469928086" sldId="525"/>
        </pc:sldMkLst>
      </pc:sldChg>
      <pc:sldChg chg="addSp delSp modSp mod">
        <pc:chgData name="Hortense DE NICOLAY" userId="70a16781-2aa7-49a2-83b7-3172a3d57095" providerId="ADAL" clId="{533C0AB9-C0E7-4093-9DEB-58D1DE943A1F}" dt="2021-11-18T16:32:05.979" v="3485" actId="478"/>
        <pc:sldMkLst>
          <pc:docMk/>
          <pc:sldMk cId="1520767172" sldId="526"/>
        </pc:sldMkLst>
      </pc:sldChg>
      <pc:sldChg chg="addSp delSp modSp mod">
        <pc:chgData name="Hortense DE NICOLAY" userId="70a16781-2aa7-49a2-83b7-3172a3d57095" providerId="ADAL" clId="{533C0AB9-C0E7-4093-9DEB-58D1DE943A1F}" dt="2021-11-18T16:32:00.081" v="3484" actId="478"/>
        <pc:sldMkLst>
          <pc:docMk/>
          <pc:sldMk cId="2402097268" sldId="527"/>
        </pc:sldMkLst>
      </pc:sldChg>
      <pc:sldChg chg="addSp delSp modSp mod">
        <pc:chgData name="Hortense DE NICOLAY" userId="70a16781-2aa7-49a2-83b7-3172a3d57095" providerId="ADAL" clId="{533C0AB9-C0E7-4093-9DEB-58D1DE943A1F}" dt="2021-11-18T16:32:08.913" v="3486" actId="478"/>
        <pc:sldMkLst>
          <pc:docMk/>
          <pc:sldMk cId="77896056" sldId="528"/>
        </pc:sldMkLst>
      </pc:sldChg>
      <pc:sldChg chg="addSp delSp modSp mod">
        <pc:chgData name="Hortense DE NICOLAY" userId="70a16781-2aa7-49a2-83b7-3172a3d57095" providerId="ADAL" clId="{533C0AB9-C0E7-4093-9DEB-58D1DE943A1F}" dt="2021-11-18T16:32:19.124" v="3488" actId="478"/>
        <pc:sldMkLst>
          <pc:docMk/>
          <pc:sldMk cId="1333478995" sldId="529"/>
        </pc:sldMkLst>
      </pc:sldChg>
      <pc:sldChg chg="addSp delSp modSp mod">
        <pc:chgData name="Hortense DE NICOLAY" userId="70a16781-2aa7-49a2-83b7-3172a3d57095" providerId="ADAL" clId="{533C0AB9-C0E7-4093-9DEB-58D1DE943A1F}" dt="2021-11-18T16:32:14.741" v="3487" actId="478"/>
        <pc:sldMkLst>
          <pc:docMk/>
          <pc:sldMk cId="1107297532" sldId="530"/>
        </pc:sldMkLst>
      </pc:sldChg>
      <pc:sldChg chg="addSp modSp del mod">
        <pc:chgData name="Hortense DE NICOLAY" userId="70a16781-2aa7-49a2-83b7-3172a3d57095" providerId="ADAL" clId="{533C0AB9-C0E7-4093-9DEB-58D1DE943A1F}" dt="2021-11-18T15:41:00.670" v="3388" actId="47"/>
        <pc:sldMkLst>
          <pc:docMk/>
          <pc:sldMk cId="209286107" sldId="531"/>
        </pc:sldMkLst>
      </pc:sldChg>
      <pc:sldChg chg="delSp modSp mod">
        <pc:chgData name="Hortense DE NICOLAY" userId="70a16781-2aa7-49a2-83b7-3172a3d57095" providerId="ADAL" clId="{533C0AB9-C0E7-4093-9DEB-58D1DE943A1F}" dt="2021-11-18T13:17:23.231" v="3004" actId="478"/>
        <pc:sldMkLst>
          <pc:docMk/>
          <pc:sldMk cId="2476399750" sldId="533"/>
        </pc:sldMkLst>
      </pc:sldChg>
      <pc:sldChg chg="delSp modSp mod">
        <pc:chgData name="Hortense DE NICOLAY" userId="70a16781-2aa7-49a2-83b7-3172a3d57095" providerId="ADAL" clId="{533C0AB9-C0E7-4093-9DEB-58D1DE943A1F}" dt="2021-11-18T14:27:00.716" v="3365" actId="20577"/>
        <pc:sldMkLst>
          <pc:docMk/>
          <pc:sldMk cId="438521095" sldId="534"/>
        </pc:sldMkLst>
      </pc:sldChg>
      <pc:sldChg chg="modSp mod">
        <pc:chgData name="Hortense DE NICOLAY" userId="70a16781-2aa7-49a2-83b7-3172a3d57095" providerId="ADAL" clId="{533C0AB9-C0E7-4093-9DEB-58D1DE943A1F}" dt="2021-11-18T13:27:34.410" v="3043" actId="207"/>
        <pc:sldMkLst>
          <pc:docMk/>
          <pc:sldMk cId="3788805389" sldId="544"/>
        </pc:sldMkLst>
      </pc:sldChg>
      <pc:sldChg chg="addSp delSp modSp mod">
        <pc:chgData name="Hortense DE NICOLAY" userId="70a16781-2aa7-49a2-83b7-3172a3d57095" providerId="ADAL" clId="{533C0AB9-C0E7-4093-9DEB-58D1DE943A1F}" dt="2021-11-18T13:27:17.570" v="3042" actId="478"/>
        <pc:sldMkLst>
          <pc:docMk/>
          <pc:sldMk cId="3890892553" sldId="545"/>
        </pc:sldMkLst>
      </pc:sldChg>
      <pc:sldChg chg="delSp modSp mod">
        <pc:chgData name="Hortense DE NICOLAY" userId="70a16781-2aa7-49a2-83b7-3172a3d57095" providerId="ADAL" clId="{533C0AB9-C0E7-4093-9DEB-58D1DE943A1F}" dt="2021-11-17T09:07:32.802" v="571" actId="478"/>
        <pc:sldMkLst>
          <pc:docMk/>
          <pc:sldMk cId="2109821370" sldId="555"/>
        </pc:sldMkLst>
      </pc:sldChg>
      <pc:sldChg chg="addSp delSp modSp mod">
        <pc:chgData name="Hortense DE NICOLAY" userId="70a16781-2aa7-49a2-83b7-3172a3d57095" providerId="ADAL" clId="{533C0AB9-C0E7-4093-9DEB-58D1DE943A1F}" dt="2021-11-17T09:11:18.090" v="611" actId="120"/>
        <pc:sldMkLst>
          <pc:docMk/>
          <pc:sldMk cId="1267605220" sldId="556"/>
        </pc:sldMkLst>
      </pc:sldChg>
      <pc:sldChg chg="addSp delSp modSp mod">
        <pc:chgData name="Hortense DE NICOLAY" userId="70a16781-2aa7-49a2-83b7-3172a3d57095" providerId="ADAL" clId="{533C0AB9-C0E7-4093-9DEB-58D1DE943A1F}" dt="2021-11-18T13:23:53.120" v="3026" actId="20577"/>
        <pc:sldMkLst>
          <pc:docMk/>
          <pc:sldMk cId="3500682936" sldId="557"/>
        </pc:sldMkLst>
      </pc:sldChg>
      <pc:sldChg chg="del">
        <pc:chgData name="Hortense DE NICOLAY" userId="70a16781-2aa7-49a2-83b7-3172a3d57095" providerId="ADAL" clId="{533C0AB9-C0E7-4093-9DEB-58D1DE943A1F}" dt="2021-11-17T08:26:44.830" v="93" actId="47"/>
        <pc:sldMkLst>
          <pc:docMk/>
          <pc:sldMk cId="2638522908" sldId="558"/>
        </pc:sldMkLst>
      </pc:sldChg>
      <pc:sldChg chg="addSp modSp mod">
        <pc:chgData name="Hortense DE NICOLAY" userId="70a16781-2aa7-49a2-83b7-3172a3d57095" providerId="ADAL" clId="{533C0AB9-C0E7-4093-9DEB-58D1DE943A1F}" dt="2021-11-18T13:28:28.225" v="3045" actId="207"/>
        <pc:sldMkLst>
          <pc:docMk/>
          <pc:sldMk cId="1930392146" sldId="560"/>
        </pc:sldMkLst>
      </pc:sldChg>
      <pc:sldChg chg="delSp del mod">
        <pc:chgData name="Hortense DE NICOLAY" userId="70a16781-2aa7-49a2-83b7-3172a3d57095" providerId="ADAL" clId="{533C0AB9-C0E7-4093-9DEB-58D1DE943A1F}" dt="2021-11-17T08:32:25.780" v="248" actId="47"/>
        <pc:sldMkLst>
          <pc:docMk/>
          <pc:sldMk cId="1365087942" sldId="564"/>
        </pc:sldMkLst>
      </pc:sldChg>
      <pc:sldChg chg="del">
        <pc:chgData name="Hortense DE NICOLAY" userId="70a16781-2aa7-49a2-83b7-3172a3d57095" providerId="ADAL" clId="{533C0AB9-C0E7-4093-9DEB-58D1DE943A1F}" dt="2021-11-17T08:53:39.263" v="448" actId="47"/>
        <pc:sldMkLst>
          <pc:docMk/>
          <pc:sldMk cId="1976180580" sldId="565"/>
        </pc:sldMkLst>
      </pc:sldChg>
      <pc:sldChg chg="del">
        <pc:chgData name="Hortense DE NICOLAY" userId="70a16781-2aa7-49a2-83b7-3172a3d57095" providerId="ADAL" clId="{533C0AB9-C0E7-4093-9DEB-58D1DE943A1F}" dt="2021-11-17T08:53:41.422" v="449" actId="47"/>
        <pc:sldMkLst>
          <pc:docMk/>
          <pc:sldMk cId="900833730" sldId="566"/>
        </pc:sldMkLst>
      </pc:sldChg>
      <pc:sldChg chg="addSp delSp modSp mod">
        <pc:chgData name="Hortense DE NICOLAY" userId="70a16781-2aa7-49a2-83b7-3172a3d57095" providerId="ADAL" clId="{533C0AB9-C0E7-4093-9DEB-58D1DE943A1F}" dt="2021-11-19T09:20:31.088" v="3492"/>
        <pc:sldMkLst>
          <pc:docMk/>
          <pc:sldMk cId="186112569" sldId="570"/>
        </pc:sldMkLst>
      </pc:sldChg>
      <pc:sldChg chg="del">
        <pc:chgData name="Hortense DE NICOLAY" userId="70a16781-2aa7-49a2-83b7-3172a3d57095" providerId="ADAL" clId="{533C0AB9-C0E7-4093-9DEB-58D1DE943A1F}" dt="2021-11-17T08:57:22.708" v="567" actId="47"/>
        <pc:sldMkLst>
          <pc:docMk/>
          <pc:sldMk cId="3686244749" sldId="571"/>
        </pc:sldMkLst>
      </pc:sldChg>
      <pc:sldChg chg="modSp mod">
        <pc:chgData name="Hortense DE NICOLAY" userId="70a16781-2aa7-49a2-83b7-3172a3d57095" providerId="ADAL" clId="{533C0AB9-C0E7-4093-9DEB-58D1DE943A1F}" dt="2021-11-18T09:27:17.855" v="2697"/>
        <pc:sldMkLst>
          <pc:docMk/>
          <pc:sldMk cId="1152642616" sldId="572"/>
        </pc:sldMkLst>
      </pc:sldChg>
      <pc:sldChg chg="addSp delSp modSp mod">
        <pc:chgData name="Hortense DE NICOLAY" userId="70a16781-2aa7-49a2-83b7-3172a3d57095" providerId="ADAL" clId="{533C0AB9-C0E7-4093-9DEB-58D1DE943A1F}" dt="2021-11-18T10:31:50.593" v="2757" actId="1076"/>
        <pc:sldMkLst>
          <pc:docMk/>
          <pc:sldMk cId="4087863796" sldId="577"/>
        </pc:sldMkLst>
      </pc:sldChg>
      <pc:sldChg chg="modSp mod">
        <pc:chgData name="Hortense DE NICOLAY" userId="70a16781-2aa7-49a2-83b7-3172a3d57095" providerId="ADAL" clId="{533C0AB9-C0E7-4093-9DEB-58D1DE943A1F}" dt="2021-11-18T09:27:37.029" v="2698" actId="20577"/>
        <pc:sldMkLst>
          <pc:docMk/>
          <pc:sldMk cId="2508867395" sldId="578"/>
        </pc:sldMkLst>
      </pc:sldChg>
      <pc:sldChg chg="delSp modSp mod">
        <pc:chgData name="Hortense DE NICOLAY" userId="70a16781-2aa7-49a2-83b7-3172a3d57095" providerId="ADAL" clId="{533C0AB9-C0E7-4093-9DEB-58D1DE943A1F}" dt="2021-11-17T11:31:38.950" v="1504" actId="20577"/>
        <pc:sldMkLst>
          <pc:docMk/>
          <pc:sldMk cId="1125898981" sldId="579"/>
        </pc:sldMkLst>
      </pc:sldChg>
      <pc:sldChg chg="addSp delSp modSp mod">
        <pc:chgData name="Hortense DE NICOLAY" userId="70a16781-2aa7-49a2-83b7-3172a3d57095" providerId="ADAL" clId="{533C0AB9-C0E7-4093-9DEB-58D1DE943A1F}" dt="2021-11-18T15:45:30.863" v="3465" actId="1076"/>
        <pc:sldMkLst>
          <pc:docMk/>
          <pc:sldMk cId="1311907544" sldId="585"/>
        </pc:sldMkLst>
      </pc:sldChg>
      <pc:sldChg chg="addSp delSp modSp mod">
        <pc:chgData name="Hortense DE NICOLAY" userId="70a16781-2aa7-49a2-83b7-3172a3d57095" providerId="ADAL" clId="{533C0AB9-C0E7-4093-9DEB-58D1DE943A1F}" dt="2021-11-19T10:30:29.207" v="3542"/>
        <pc:sldMkLst>
          <pc:docMk/>
          <pc:sldMk cId="2132180537" sldId="586"/>
        </pc:sldMkLst>
      </pc:sldChg>
      <pc:sldChg chg="addSp delSp modSp mod">
        <pc:chgData name="Hortense DE NICOLAY" userId="70a16781-2aa7-49a2-83b7-3172a3d57095" providerId="ADAL" clId="{533C0AB9-C0E7-4093-9DEB-58D1DE943A1F}" dt="2021-11-24T18:04:09.522" v="4019" actId="1036"/>
        <pc:sldMkLst>
          <pc:docMk/>
          <pc:sldMk cId="1666328605" sldId="587"/>
        </pc:sldMkLst>
      </pc:sldChg>
      <pc:sldChg chg="addSp delSp modSp mod">
        <pc:chgData name="Hortense DE NICOLAY" userId="70a16781-2aa7-49a2-83b7-3172a3d57095" providerId="ADAL" clId="{533C0AB9-C0E7-4093-9DEB-58D1DE943A1F}" dt="2021-11-18T17:39:23.795" v="3490" actId="27918"/>
        <pc:sldMkLst>
          <pc:docMk/>
          <pc:sldMk cId="747103679" sldId="588"/>
        </pc:sldMkLst>
      </pc:sldChg>
      <pc:sldChg chg="addSp delSp modSp mod">
        <pc:chgData name="Hortense DE NICOLAY" userId="70a16781-2aa7-49a2-83b7-3172a3d57095" providerId="ADAL" clId="{533C0AB9-C0E7-4093-9DEB-58D1DE943A1F}" dt="2021-11-17T16:36:57.780" v="1976" actId="478"/>
        <pc:sldMkLst>
          <pc:docMk/>
          <pc:sldMk cId="2961887379" sldId="589"/>
        </pc:sldMkLst>
      </pc:sldChg>
      <pc:sldChg chg="addSp delSp modSp mod">
        <pc:chgData name="Hortense DE NICOLAY" userId="70a16781-2aa7-49a2-83b7-3172a3d57095" providerId="ADAL" clId="{533C0AB9-C0E7-4093-9DEB-58D1DE943A1F}" dt="2021-11-18T13:11:58.457" v="2976" actId="207"/>
        <pc:sldMkLst>
          <pc:docMk/>
          <pc:sldMk cId="2224530364" sldId="590"/>
        </pc:sldMkLst>
      </pc:sldChg>
      <pc:sldChg chg="addSp delSp modSp mod">
        <pc:chgData name="Hortense DE NICOLAY" userId="70a16781-2aa7-49a2-83b7-3172a3d57095" providerId="ADAL" clId="{533C0AB9-C0E7-4093-9DEB-58D1DE943A1F}" dt="2021-11-18T13:12:04.791" v="2977" actId="207"/>
        <pc:sldMkLst>
          <pc:docMk/>
          <pc:sldMk cId="390169879" sldId="591"/>
        </pc:sldMkLst>
      </pc:sldChg>
      <pc:sldChg chg="addSp delSp modSp mod">
        <pc:chgData name="Hortense DE NICOLAY" userId="70a16781-2aa7-49a2-83b7-3172a3d57095" providerId="ADAL" clId="{533C0AB9-C0E7-4093-9DEB-58D1DE943A1F}" dt="2021-11-18T13:12:17.207" v="2979" actId="207"/>
        <pc:sldMkLst>
          <pc:docMk/>
          <pc:sldMk cId="2819819164" sldId="592"/>
        </pc:sldMkLst>
      </pc:sldChg>
      <pc:sldChg chg="addSp delSp modSp mod">
        <pc:chgData name="Hortense DE NICOLAY" userId="70a16781-2aa7-49a2-83b7-3172a3d57095" providerId="ADAL" clId="{533C0AB9-C0E7-4093-9DEB-58D1DE943A1F}" dt="2021-11-18T13:12:22.592" v="2980" actId="207"/>
        <pc:sldMkLst>
          <pc:docMk/>
          <pc:sldMk cId="3314018633" sldId="593"/>
        </pc:sldMkLst>
      </pc:sldChg>
      <pc:sldChg chg="addSp delSp modSp add mod">
        <pc:chgData name="Hortense DE NICOLAY" userId="70a16781-2aa7-49a2-83b7-3172a3d57095" providerId="ADAL" clId="{533C0AB9-C0E7-4093-9DEB-58D1DE943A1F}" dt="2021-11-17T10:38:56.687" v="1357" actId="1957"/>
        <pc:sldMkLst>
          <pc:docMk/>
          <pc:sldMk cId="2495060645" sldId="594"/>
        </pc:sldMkLst>
      </pc:sldChg>
      <pc:sldChg chg="addSp delSp modSp add mod">
        <pc:chgData name="Hortense DE NICOLAY" userId="70a16781-2aa7-49a2-83b7-3172a3d57095" providerId="ADAL" clId="{533C0AB9-C0E7-4093-9DEB-58D1DE943A1F}" dt="2021-11-17T11:21:00.278" v="1496" actId="113"/>
        <pc:sldMkLst>
          <pc:docMk/>
          <pc:sldMk cId="1083989904" sldId="595"/>
        </pc:sldMkLst>
      </pc:sldChg>
      <pc:sldChg chg="add del">
        <pc:chgData name="Hortense DE NICOLAY" userId="70a16781-2aa7-49a2-83b7-3172a3d57095" providerId="ADAL" clId="{533C0AB9-C0E7-4093-9DEB-58D1DE943A1F}" dt="2021-11-17T09:36:04.736" v="853"/>
        <pc:sldMkLst>
          <pc:docMk/>
          <pc:sldMk cId="4004947543" sldId="596"/>
        </pc:sldMkLst>
      </pc:sldChg>
      <pc:sldChg chg="addSp delSp modSp mod">
        <pc:chgData name="Hortense DE NICOLAY" userId="70a16781-2aa7-49a2-83b7-3172a3d57095" providerId="ADAL" clId="{533C0AB9-C0E7-4093-9DEB-58D1DE943A1F}" dt="2021-11-18T09:15:25.615" v="2591" actId="114"/>
        <pc:sldMkLst>
          <pc:docMk/>
          <pc:sldMk cId="3197936708" sldId="597"/>
        </pc:sldMkLst>
      </pc:sldChg>
      <pc:sldChg chg="delSp modSp mod">
        <pc:chgData name="Hortense DE NICOLAY" userId="70a16781-2aa7-49a2-83b7-3172a3d57095" providerId="ADAL" clId="{533C0AB9-C0E7-4093-9DEB-58D1DE943A1F}" dt="2021-11-24T18:05:17.976" v="4020" actId="1035"/>
        <pc:sldMkLst>
          <pc:docMk/>
          <pc:sldMk cId="2423174528" sldId="599"/>
        </pc:sldMkLst>
      </pc:sldChg>
      <pc:sldChg chg="modSp">
        <pc:chgData name="Hortense DE NICOLAY" userId="70a16781-2aa7-49a2-83b7-3172a3d57095" providerId="ADAL" clId="{533C0AB9-C0E7-4093-9DEB-58D1DE943A1F}" dt="2021-11-19T09:27:05.301" v="3505" actId="207"/>
        <pc:sldMkLst>
          <pc:docMk/>
          <pc:sldMk cId="97894731" sldId="604"/>
        </pc:sldMkLst>
      </pc:sldChg>
      <pc:sldChg chg="modSp">
        <pc:chgData name="Hortense DE NICOLAY" userId="70a16781-2aa7-49a2-83b7-3172a3d57095" providerId="ADAL" clId="{533C0AB9-C0E7-4093-9DEB-58D1DE943A1F}" dt="2021-11-19T09:26:54.716" v="3503" actId="207"/>
        <pc:sldMkLst>
          <pc:docMk/>
          <pc:sldMk cId="386039897" sldId="605"/>
        </pc:sldMkLst>
      </pc:sldChg>
      <pc:sldChg chg="modSp">
        <pc:chgData name="Hortense DE NICOLAY" userId="70a16781-2aa7-49a2-83b7-3172a3d57095" providerId="ADAL" clId="{533C0AB9-C0E7-4093-9DEB-58D1DE943A1F}" dt="2021-11-19T09:28:57.929" v="3511" actId="207"/>
        <pc:sldMkLst>
          <pc:docMk/>
          <pc:sldMk cId="424636524" sldId="606"/>
        </pc:sldMkLst>
      </pc:sldChg>
      <pc:sldChg chg="modSp">
        <pc:chgData name="Hortense DE NICOLAY" userId="70a16781-2aa7-49a2-83b7-3172a3d57095" providerId="ADAL" clId="{533C0AB9-C0E7-4093-9DEB-58D1DE943A1F}" dt="2021-11-19T09:29:31.464" v="3517" actId="207"/>
        <pc:sldMkLst>
          <pc:docMk/>
          <pc:sldMk cId="2019626238" sldId="607"/>
        </pc:sldMkLst>
      </pc:sldChg>
      <pc:sldChg chg="modSp">
        <pc:chgData name="Hortense DE NICOLAY" userId="70a16781-2aa7-49a2-83b7-3172a3d57095" providerId="ADAL" clId="{533C0AB9-C0E7-4093-9DEB-58D1DE943A1F}" dt="2021-11-19T09:29:19.130" v="3514" actId="207"/>
        <pc:sldMkLst>
          <pc:docMk/>
          <pc:sldMk cId="2638311429" sldId="608"/>
        </pc:sldMkLst>
      </pc:sldChg>
      <pc:sldChg chg="addSp delSp modSp add mod">
        <pc:chgData name="Hortense DE NICOLAY" userId="70a16781-2aa7-49a2-83b7-3172a3d57095" providerId="ADAL" clId="{533C0AB9-C0E7-4093-9DEB-58D1DE943A1F}" dt="2021-11-19T13:42:06.227" v="4011" actId="113"/>
        <pc:sldMkLst>
          <pc:docMk/>
          <pc:sldMk cId="3981264089" sldId="609"/>
        </pc:sldMkLst>
      </pc:sldChg>
      <pc:sldMasterChg chg="modSldLayout">
        <pc:chgData name="Hortense DE NICOLAY" userId="70a16781-2aa7-49a2-83b7-3172a3d57095" providerId="ADAL" clId="{533C0AB9-C0E7-4093-9DEB-58D1DE943A1F}" dt="2021-11-18T16:30:55.098" v="3481" actId="20577"/>
        <pc:sldMasterMkLst>
          <pc:docMk/>
          <pc:sldMasterMk cId="2527975861" sldId="2147483660"/>
        </pc:sldMasterMkLst>
        <pc:sldLayoutChg chg="modSp mod">
          <pc:chgData name="Hortense DE NICOLAY" userId="70a16781-2aa7-49a2-83b7-3172a3d57095" providerId="ADAL" clId="{533C0AB9-C0E7-4093-9DEB-58D1DE943A1F}" dt="2021-11-18T16:30:55.098" v="3481" actId="20577"/>
          <pc:sldLayoutMkLst>
            <pc:docMk/>
            <pc:sldMasterMk cId="2527975861" sldId="2147483660"/>
            <pc:sldLayoutMk cId="1329932287" sldId="2147483686"/>
          </pc:sldLayoutMkLst>
        </pc:sldLayoutChg>
      </pc:sldMasterChg>
    </pc:docChg>
  </pc:docChgLst>
  <pc:docChgLst>
    <pc:chgData name="Flavien  Pallard" userId="3b391a53-5af2-4e27-aa3e-d30765898742" providerId="ADAL" clId="{3EDDFD96-0824-49E6-BAC4-463E48DFA42F}"/>
    <pc:docChg chg="undo custSel addSld delSld modSld">
      <pc:chgData name="Flavien  Pallard" userId="3b391a53-5af2-4e27-aa3e-d30765898742" providerId="ADAL" clId="{3EDDFD96-0824-49E6-BAC4-463E48DFA42F}" dt="2021-11-05T12:59:47.271" v="2755" actId="20577"/>
      <pc:docMkLst>
        <pc:docMk/>
      </pc:docMkLst>
      <pc:sldChg chg="del">
        <pc:chgData name="Flavien  Pallard" userId="3b391a53-5af2-4e27-aa3e-d30765898742" providerId="ADAL" clId="{3EDDFD96-0824-49E6-BAC4-463E48DFA42F}" dt="2021-11-05T12:59:14.757" v="2740" actId="47"/>
        <pc:sldMkLst>
          <pc:docMk/>
          <pc:sldMk cId="895088915" sldId="460"/>
        </pc:sldMkLst>
      </pc:sldChg>
      <pc:sldChg chg="modSp mod">
        <pc:chgData name="Flavien  Pallard" userId="3b391a53-5af2-4e27-aa3e-d30765898742" providerId="ADAL" clId="{3EDDFD96-0824-49E6-BAC4-463E48DFA42F}" dt="2021-11-05T12:59:47.271" v="2755" actId="20577"/>
        <pc:sldMkLst>
          <pc:docMk/>
          <pc:sldMk cId="2966116133" sldId="466"/>
        </pc:sldMkLst>
      </pc:sldChg>
      <pc:sldChg chg="addSp delSp modSp mod">
        <pc:chgData name="Flavien  Pallard" userId="3b391a53-5af2-4e27-aa3e-d30765898742" providerId="ADAL" clId="{3EDDFD96-0824-49E6-BAC4-463E48DFA42F}" dt="2021-11-02T15:59:16.854" v="1884" actId="20577"/>
        <pc:sldMkLst>
          <pc:docMk/>
          <pc:sldMk cId="1630676812" sldId="474"/>
        </pc:sldMkLst>
      </pc:sldChg>
      <pc:sldChg chg="addSp delSp modSp mod">
        <pc:chgData name="Flavien  Pallard" userId="3b391a53-5af2-4e27-aa3e-d30765898742" providerId="ADAL" clId="{3EDDFD96-0824-49E6-BAC4-463E48DFA42F}" dt="2021-11-02T16:12:04.574" v="2212" actId="1076"/>
        <pc:sldMkLst>
          <pc:docMk/>
          <pc:sldMk cId="4221482121" sldId="479"/>
        </pc:sldMkLst>
      </pc:sldChg>
      <pc:sldChg chg="addSp modSp mod">
        <pc:chgData name="Flavien  Pallard" userId="3b391a53-5af2-4e27-aa3e-d30765898742" providerId="ADAL" clId="{3EDDFD96-0824-49E6-BAC4-463E48DFA42F}" dt="2021-11-02T15:14:03.484" v="128" actId="14100"/>
        <pc:sldMkLst>
          <pc:docMk/>
          <pc:sldMk cId="2993804378" sldId="517"/>
        </pc:sldMkLst>
      </pc:sldChg>
      <pc:sldChg chg="delSp modSp add mod">
        <pc:chgData name="Flavien  Pallard" userId="3b391a53-5af2-4e27-aa3e-d30765898742" providerId="ADAL" clId="{3EDDFD96-0824-49E6-BAC4-463E48DFA42F}" dt="2021-11-02T15:14:15.967" v="131" actId="1076"/>
        <pc:sldMkLst>
          <pc:docMk/>
          <pc:sldMk cId="718632572" sldId="532"/>
        </pc:sldMkLst>
      </pc:sldChg>
      <pc:sldChg chg="addSp modSp mod">
        <pc:chgData name="Flavien  Pallard" userId="3b391a53-5af2-4e27-aa3e-d30765898742" providerId="ADAL" clId="{3EDDFD96-0824-49E6-BAC4-463E48DFA42F}" dt="2021-11-05T12:56:32.014" v="2739" actId="14100"/>
        <pc:sldMkLst>
          <pc:docMk/>
          <pc:sldMk cId="2476399750" sldId="533"/>
        </pc:sldMkLst>
      </pc:sldChg>
    </pc:docChg>
  </pc:docChgLst>
  <pc:docChgLst>
    <pc:chgData name="Hortense de Nicolay" userId="70a16781-2aa7-49a2-83b7-3172a3d57095" providerId="ADAL" clId="{D4ECE143-8B0A-4963-B033-6F5A823EAC09}"/>
    <pc:docChg chg="undo custSel addSld delSld modSld">
      <pc:chgData name="Hortense de Nicolay" userId="70a16781-2aa7-49a2-83b7-3172a3d57095" providerId="ADAL" clId="{D4ECE143-8B0A-4963-B033-6F5A823EAC09}" dt="2025-03-20T15:31:00.677" v="1229" actId="20577"/>
      <pc:docMkLst>
        <pc:docMk/>
      </pc:docMkLst>
      <pc:sldChg chg="modNotesTx">
        <pc:chgData name="Hortense de Nicolay" userId="70a16781-2aa7-49a2-83b7-3172a3d57095" providerId="ADAL" clId="{D4ECE143-8B0A-4963-B033-6F5A823EAC09}" dt="2025-03-20T15:13:32.417" v="639" actId="20577"/>
        <pc:sldMkLst>
          <pc:docMk/>
          <pc:sldMk cId="1755147646" sldId="501"/>
        </pc:sldMkLst>
      </pc:sldChg>
      <pc:sldChg chg="del">
        <pc:chgData name="Hortense de Nicolay" userId="70a16781-2aa7-49a2-83b7-3172a3d57095" providerId="ADAL" clId="{D4ECE143-8B0A-4963-B033-6F5A823EAC09}" dt="2025-03-20T15:14:06.624" v="641" actId="47"/>
        <pc:sldMkLst>
          <pc:docMk/>
          <pc:sldMk cId="1407181689" sldId="606"/>
        </pc:sldMkLst>
      </pc:sldChg>
      <pc:sldChg chg="addSp delSp modSp mod">
        <pc:chgData name="Hortense de Nicolay" userId="70a16781-2aa7-49a2-83b7-3172a3d57095" providerId="ADAL" clId="{D4ECE143-8B0A-4963-B033-6F5A823EAC09}" dt="2025-03-20T15:24:02.893" v="1021" actId="478"/>
        <pc:sldMkLst>
          <pc:docMk/>
          <pc:sldMk cId="1169055718" sldId="608"/>
        </pc:sldMkLst>
      </pc:sldChg>
      <pc:sldChg chg="addSp modSp mod">
        <pc:chgData name="Hortense de Nicolay" userId="70a16781-2aa7-49a2-83b7-3172a3d57095" providerId="ADAL" clId="{D4ECE143-8B0A-4963-B033-6F5A823EAC09}" dt="2025-03-20T15:16:59.614" v="687" actId="20577"/>
        <pc:sldMkLst>
          <pc:docMk/>
          <pc:sldMk cId="2601097684" sldId="609"/>
        </pc:sldMkLst>
      </pc:sldChg>
      <pc:sldChg chg="del">
        <pc:chgData name="Hortense de Nicolay" userId="70a16781-2aa7-49a2-83b7-3172a3d57095" providerId="ADAL" clId="{D4ECE143-8B0A-4963-B033-6F5A823EAC09}" dt="2025-03-20T15:14:05.575" v="640" actId="47"/>
        <pc:sldMkLst>
          <pc:docMk/>
          <pc:sldMk cId="571545606" sldId="616"/>
        </pc:sldMkLst>
      </pc:sldChg>
      <pc:sldChg chg="del">
        <pc:chgData name="Hortense de Nicolay" userId="70a16781-2aa7-49a2-83b7-3172a3d57095" providerId="ADAL" clId="{D4ECE143-8B0A-4963-B033-6F5A823EAC09}" dt="2025-03-20T15:14:05.575" v="640" actId="47"/>
        <pc:sldMkLst>
          <pc:docMk/>
          <pc:sldMk cId="2860218963" sldId="617"/>
        </pc:sldMkLst>
      </pc:sldChg>
      <pc:sldChg chg="del">
        <pc:chgData name="Hortense de Nicolay" userId="70a16781-2aa7-49a2-83b7-3172a3d57095" providerId="ADAL" clId="{D4ECE143-8B0A-4963-B033-6F5A823EAC09}" dt="2025-03-20T15:17:29.857" v="690" actId="47"/>
        <pc:sldMkLst>
          <pc:docMk/>
          <pc:sldMk cId="1084094171" sldId="618"/>
        </pc:sldMkLst>
      </pc:sldChg>
      <pc:sldChg chg="addSp modSp add mod modShow modNotesTx">
        <pc:chgData name="Hortense de Nicolay" userId="70a16781-2aa7-49a2-83b7-3172a3d57095" providerId="ADAL" clId="{D4ECE143-8B0A-4963-B033-6F5A823EAC09}" dt="2025-03-20T15:13:04.409" v="509" actId="20577"/>
        <pc:sldMkLst>
          <pc:docMk/>
          <pc:sldMk cId="1168997576" sldId="2100"/>
        </pc:sldMkLst>
      </pc:sldChg>
      <pc:sldChg chg="add">
        <pc:chgData name="Hortense de Nicolay" userId="70a16781-2aa7-49a2-83b7-3172a3d57095" providerId="ADAL" clId="{D4ECE143-8B0A-4963-B033-6F5A823EAC09}" dt="2025-03-20T15:02:03.302" v="17"/>
        <pc:sldMkLst>
          <pc:docMk/>
          <pc:sldMk cId="1383564951" sldId="2104"/>
        </pc:sldMkLst>
      </pc:sldChg>
      <pc:sldChg chg="modSp mod modShow modNotesTx">
        <pc:chgData name="Hortense de Nicolay" userId="70a16781-2aa7-49a2-83b7-3172a3d57095" providerId="ADAL" clId="{D4ECE143-8B0A-4963-B033-6F5A823EAC09}" dt="2025-03-20T15:25:43.453" v="1056" actId="20577"/>
        <pc:sldMkLst>
          <pc:docMk/>
          <pc:sldMk cId="746312285" sldId="2151"/>
        </pc:sldMkLst>
      </pc:sldChg>
      <pc:sldChg chg="del">
        <pc:chgData name="Hortense de Nicolay" userId="70a16781-2aa7-49a2-83b7-3172a3d57095" providerId="ADAL" clId="{D4ECE143-8B0A-4963-B033-6F5A823EAC09}" dt="2025-03-20T15:14:08.057" v="642" actId="47"/>
        <pc:sldMkLst>
          <pc:docMk/>
          <pc:sldMk cId="3025838135" sldId="2160"/>
        </pc:sldMkLst>
      </pc:sldChg>
      <pc:sldChg chg="del">
        <pc:chgData name="Hortense de Nicolay" userId="70a16781-2aa7-49a2-83b7-3172a3d57095" providerId="ADAL" clId="{D4ECE143-8B0A-4963-B033-6F5A823EAC09}" dt="2025-03-20T15:15:15.426" v="648" actId="47"/>
        <pc:sldMkLst>
          <pc:docMk/>
          <pc:sldMk cId="1352589215" sldId="2161"/>
        </pc:sldMkLst>
      </pc:sldChg>
      <pc:sldChg chg="modSp mod modNotesTx">
        <pc:chgData name="Hortense de Nicolay" userId="70a16781-2aa7-49a2-83b7-3172a3d57095" providerId="ADAL" clId="{D4ECE143-8B0A-4963-B033-6F5A823EAC09}" dt="2025-03-20T15:31:00.677" v="1229" actId="20577"/>
        <pc:sldMkLst>
          <pc:docMk/>
          <pc:sldMk cId="4139635227" sldId="2162"/>
        </pc:sldMkLst>
      </pc:sldChg>
      <pc:sldChg chg="del">
        <pc:chgData name="Hortense de Nicolay" userId="70a16781-2aa7-49a2-83b7-3172a3d57095" providerId="ADAL" clId="{D4ECE143-8B0A-4963-B033-6F5A823EAC09}" dt="2025-03-20T15:18:23.386" v="691" actId="47"/>
        <pc:sldMkLst>
          <pc:docMk/>
          <pc:sldMk cId="2934271182" sldId="2164"/>
        </pc:sldMkLst>
      </pc:sldChg>
      <pc:sldChg chg="modSp add mod">
        <pc:chgData name="Hortense de Nicolay" userId="70a16781-2aa7-49a2-83b7-3172a3d57095" providerId="ADAL" clId="{D4ECE143-8B0A-4963-B033-6F5A823EAC09}" dt="2025-03-20T15:10:02.630" v="501" actId="20577"/>
        <pc:sldMkLst>
          <pc:docMk/>
          <pc:sldMk cId="2519724137" sldId="2168"/>
        </pc:sldMkLst>
      </pc:sldChg>
      <pc:sldChg chg="modSp add mod">
        <pc:chgData name="Hortense de Nicolay" userId="70a16781-2aa7-49a2-83b7-3172a3d57095" providerId="ADAL" clId="{D4ECE143-8B0A-4963-B033-6F5A823EAC09}" dt="2025-03-20T15:10:56.347" v="503"/>
        <pc:sldMkLst>
          <pc:docMk/>
          <pc:sldMk cId="1629003745" sldId="2169"/>
        </pc:sldMkLst>
      </pc:sldChg>
      <pc:sldChg chg="modSp add del mod">
        <pc:chgData name="Hortense de Nicolay" userId="70a16781-2aa7-49a2-83b7-3172a3d57095" providerId="ADAL" clId="{D4ECE143-8B0A-4963-B033-6F5A823EAC09}" dt="2025-03-20T15:06:43.572" v="337" actId="47"/>
        <pc:sldMkLst>
          <pc:docMk/>
          <pc:sldMk cId="2243430594" sldId="2169"/>
        </pc:sldMkLst>
      </pc:sldChg>
      <pc:sldChg chg="add mod modShow">
        <pc:chgData name="Hortense de Nicolay" userId="70a16781-2aa7-49a2-83b7-3172a3d57095" providerId="ADAL" clId="{D4ECE143-8B0A-4963-B033-6F5A823EAC09}" dt="2025-03-20T15:14:36.841" v="644" actId="729"/>
        <pc:sldMkLst>
          <pc:docMk/>
          <pc:sldMk cId="2044695616" sldId="2170"/>
        </pc:sldMkLst>
      </pc:sldChg>
    </pc:docChg>
  </pc:docChgLst>
  <pc:docChgLst>
    <pc:chgData name="Hortense de Nicolay" userId="70a16781-2aa7-49a2-83b7-3172a3d57095" providerId="ADAL" clId="{EC7BC35D-872E-4F7F-8D8C-CD6FF8B35ED1}"/>
    <pc:docChg chg="undo custSel addSld delSld modSld">
      <pc:chgData name="Hortense de Nicolay" userId="70a16781-2aa7-49a2-83b7-3172a3d57095" providerId="ADAL" clId="{EC7BC35D-872E-4F7F-8D8C-CD6FF8B35ED1}" dt="2025-04-09T12:25:23.626" v="210" actId="20577"/>
      <pc:docMkLst>
        <pc:docMk/>
      </pc:docMkLst>
      <pc:sldChg chg="addSp delSp modSp del mod">
        <pc:chgData name="Hortense de Nicolay" userId="70a16781-2aa7-49a2-83b7-3172a3d57095" providerId="ADAL" clId="{EC7BC35D-872E-4F7F-8D8C-CD6FF8B35ED1}" dt="2025-04-09T12:18:25.278" v="47" actId="47"/>
        <pc:sldMkLst>
          <pc:docMk/>
          <pc:sldMk cId="3708063527" sldId="256"/>
        </pc:sldMkLst>
        <pc:spChg chg="del">
          <ac:chgData name="Hortense de Nicolay" userId="70a16781-2aa7-49a2-83b7-3172a3d57095" providerId="ADAL" clId="{EC7BC35D-872E-4F7F-8D8C-CD6FF8B35ED1}" dt="2025-04-09T12:18:19.312" v="46" actId="478"/>
          <ac:spMkLst>
            <pc:docMk/>
            <pc:sldMk cId="3708063527" sldId="256"/>
            <ac:spMk id="3" creationId="{E9E60284-DEED-5E44-7178-6A68AEE9C23C}"/>
          </ac:spMkLst>
        </pc:spChg>
        <pc:spChg chg="add mod">
          <ac:chgData name="Hortense de Nicolay" userId="70a16781-2aa7-49a2-83b7-3172a3d57095" providerId="ADAL" clId="{EC7BC35D-872E-4F7F-8D8C-CD6FF8B35ED1}" dt="2025-04-09T12:18:19.312" v="46" actId="478"/>
          <ac:spMkLst>
            <pc:docMk/>
            <pc:sldMk cId="3708063527" sldId="256"/>
            <ac:spMk id="6" creationId="{6A09531A-B9D8-08F3-916F-00E6B1857E95}"/>
          </ac:spMkLst>
        </pc:spChg>
      </pc:sldChg>
      <pc:sldChg chg="addSp delSp modSp mod">
        <pc:chgData name="Hortense de Nicolay" userId="70a16781-2aa7-49a2-83b7-3172a3d57095" providerId="ADAL" clId="{EC7BC35D-872E-4F7F-8D8C-CD6FF8B35ED1}" dt="2025-04-09T12:19:50.731" v="90" actId="1035"/>
        <pc:sldMkLst>
          <pc:docMk/>
          <pc:sldMk cId="1340386910" sldId="257"/>
        </pc:sldMkLst>
        <pc:spChg chg="mod">
          <ac:chgData name="Hortense de Nicolay" userId="70a16781-2aa7-49a2-83b7-3172a3d57095" providerId="ADAL" clId="{EC7BC35D-872E-4F7F-8D8C-CD6FF8B35ED1}" dt="2025-04-09T12:18:15.393" v="45" actId="20577"/>
          <ac:spMkLst>
            <pc:docMk/>
            <pc:sldMk cId="1340386910" sldId="257"/>
            <ac:spMk id="3" creationId="{4717C647-25F1-CC38-A1A9-88E388176AFA}"/>
          </ac:spMkLst>
        </pc:spChg>
        <pc:spChg chg="mod">
          <ac:chgData name="Hortense de Nicolay" userId="70a16781-2aa7-49a2-83b7-3172a3d57095" providerId="ADAL" clId="{EC7BC35D-872E-4F7F-8D8C-CD6FF8B35ED1}" dt="2025-04-09T12:18:33.396" v="62" actId="20577"/>
          <ac:spMkLst>
            <pc:docMk/>
            <pc:sldMk cId="1340386910" sldId="257"/>
            <ac:spMk id="4" creationId="{B45E7917-2E90-397B-A88A-92417B5DD23C}"/>
          </ac:spMkLst>
        </pc:spChg>
        <pc:picChg chg="del">
          <ac:chgData name="Hortense de Nicolay" userId="70a16781-2aa7-49a2-83b7-3172a3d57095" providerId="ADAL" clId="{EC7BC35D-872E-4F7F-8D8C-CD6FF8B35ED1}" dt="2025-04-09T12:18:36.854" v="63" actId="478"/>
          <ac:picMkLst>
            <pc:docMk/>
            <pc:sldMk cId="1340386910" sldId="257"/>
            <ac:picMk id="5" creationId="{36B191BB-BE6E-9EE3-E106-17410A15E382}"/>
          </ac:picMkLst>
        </pc:picChg>
        <pc:picChg chg="del">
          <ac:chgData name="Hortense de Nicolay" userId="70a16781-2aa7-49a2-83b7-3172a3d57095" providerId="ADAL" clId="{EC7BC35D-872E-4F7F-8D8C-CD6FF8B35ED1}" dt="2025-04-09T12:18:36.854" v="63" actId="478"/>
          <ac:picMkLst>
            <pc:docMk/>
            <pc:sldMk cId="1340386910" sldId="257"/>
            <ac:picMk id="6" creationId="{790F49C7-9CCB-5504-798B-1AD5885EC769}"/>
          </ac:picMkLst>
        </pc:picChg>
        <pc:picChg chg="add mod">
          <ac:chgData name="Hortense de Nicolay" userId="70a16781-2aa7-49a2-83b7-3172a3d57095" providerId="ADAL" clId="{EC7BC35D-872E-4F7F-8D8C-CD6FF8B35ED1}" dt="2025-04-09T12:19:50.731" v="90" actId="1035"/>
          <ac:picMkLst>
            <pc:docMk/>
            <pc:sldMk cId="1340386910" sldId="257"/>
            <ac:picMk id="8" creationId="{7682C261-A471-D504-4165-57B46E58C252}"/>
          </ac:picMkLst>
        </pc:picChg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4135935030" sldId="258"/>
        </pc:sldMkLst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1574743102" sldId="259"/>
        </pc:sldMkLst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1378358510" sldId="260"/>
        </pc:sldMkLst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136103412" sldId="261"/>
        </pc:sldMkLst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2130790092" sldId="262"/>
        </pc:sldMkLst>
      </pc:sldChg>
      <pc:sldChg chg="del">
        <pc:chgData name="Hortense de Nicolay" userId="70a16781-2aa7-49a2-83b7-3172a3d57095" providerId="ADAL" clId="{EC7BC35D-872E-4F7F-8D8C-CD6FF8B35ED1}" dt="2025-04-09T12:18:25.278" v="47" actId="47"/>
        <pc:sldMkLst>
          <pc:docMk/>
          <pc:sldMk cId="1211360746" sldId="263"/>
        </pc:sldMkLst>
      </pc:sldChg>
      <pc:sldChg chg="modSp mod">
        <pc:chgData name="Hortense de Nicolay" userId="70a16781-2aa7-49a2-83b7-3172a3d57095" providerId="ADAL" clId="{EC7BC35D-872E-4F7F-8D8C-CD6FF8B35ED1}" dt="2025-04-09T12:17:52.295" v="37" actId="20577"/>
        <pc:sldMkLst>
          <pc:docMk/>
          <pc:sldMk cId="2090704351" sldId="264"/>
        </pc:sldMkLst>
        <pc:spChg chg="mod">
          <ac:chgData name="Hortense de Nicolay" userId="70a16781-2aa7-49a2-83b7-3172a3d57095" providerId="ADAL" clId="{EC7BC35D-872E-4F7F-8D8C-CD6FF8B35ED1}" dt="2025-04-09T12:17:52.295" v="37" actId="20577"/>
          <ac:spMkLst>
            <pc:docMk/>
            <pc:sldMk cId="2090704351" sldId="264"/>
            <ac:spMk id="3" creationId="{62981EA8-6295-E251-84D1-0EAA6C5ECD36}"/>
          </ac:spMkLst>
        </pc:spChg>
      </pc:sldChg>
      <pc:sldChg chg="addSp delSp modSp add mod">
        <pc:chgData name="Hortense de Nicolay" userId="70a16781-2aa7-49a2-83b7-3172a3d57095" providerId="ADAL" clId="{EC7BC35D-872E-4F7F-8D8C-CD6FF8B35ED1}" dt="2025-04-09T12:25:23.626" v="210" actId="20577"/>
        <pc:sldMkLst>
          <pc:docMk/>
          <pc:sldMk cId="3481731048" sldId="265"/>
        </pc:sldMkLst>
        <pc:spChg chg="add mod">
          <ac:chgData name="Hortense de Nicolay" userId="70a16781-2aa7-49a2-83b7-3172a3d57095" providerId="ADAL" clId="{EC7BC35D-872E-4F7F-8D8C-CD6FF8B35ED1}" dt="2025-04-09T12:24:44.445" v="176" actId="1076"/>
          <ac:spMkLst>
            <pc:docMk/>
            <pc:sldMk cId="3481731048" sldId="265"/>
            <ac:spMk id="7" creationId="{5F9A2C47-5535-7BF2-A668-46EF199997F4}"/>
          </ac:spMkLst>
        </pc:spChg>
        <pc:spChg chg="add mod">
          <ac:chgData name="Hortense de Nicolay" userId="70a16781-2aa7-49a2-83b7-3172a3d57095" providerId="ADAL" clId="{EC7BC35D-872E-4F7F-8D8C-CD6FF8B35ED1}" dt="2025-04-09T12:25:23.626" v="210" actId="20577"/>
          <ac:spMkLst>
            <pc:docMk/>
            <pc:sldMk cId="3481731048" sldId="265"/>
            <ac:spMk id="8" creationId="{01FC2379-976B-4003-6922-6B35179F1F92}"/>
          </ac:spMkLst>
        </pc:spChg>
        <pc:picChg chg="add mod">
          <ac:chgData name="Hortense de Nicolay" userId="70a16781-2aa7-49a2-83b7-3172a3d57095" providerId="ADAL" clId="{EC7BC35D-872E-4F7F-8D8C-CD6FF8B35ED1}" dt="2025-04-09T12:19:46.265" v="82" actId="1035"/>
          <ac:picMkLst>
            <pc:docMk/>
            <pc:sldMk cId="3481731048" sldId="265"/>
            <ac:picMk id="6" creationId="{B4448ABA-738D-1870-6806-C616EF5D1C6D}"/>
          </ac:picMkLst>
        </pc:picChg>
        <pc:picChg chg="del">
          <ac:chgData name="Hortense de Nicolay" userId="70a16781-2aa7-49a2-83b7-3172a3d57095" providerId="ADAL" clId="{EC7BC35D-872E-4F7F-8D8C-CD6FF8B35ED1}" dt="2025-04-09T12:19:24.913" v="73" actId="478"/>
          <ac:picMkLst>
            <pc:docMk/>
            <pc:sldMk cId="3481731048" sldId="265"/>
            <ac:picMk id="8" creationId="{C73CC416-5620-123B-388B-16A15C8C5A10}"/>
          </ac:picMkLst>
        </pc:picChg>
      </pc:sldChg>
      <pc:sldChg chg="addSp delSp modSp add mod">
        <pc:chgData name="Hortense de Nicolay" userId="70a16781-2aa7-49a2-83b7-3172a3d57095" providerId="ADAL" clId="{EC7BC35D-872E-4F7F-8D8C-CD6FF8B35ED1}" dt="2025-04-09T12:20:10.750" v="94" actId="1076"/>
        <pc:sldMkLst>
          <pc:docMk/>
          <pc:sldMk cId="142821489" sldId="266"/>
        </pc:sldMkLst>
        <pc:picChg chg="del">
          <ac:chgData name="Hortense de Nicolay" userId="70a16781-2aa7-49a2-83b7-3172a3d57095" providerId="ADAL" clId="{EC7BC35D-872E-4F7F-8D8C-CD6FF8B35ED1}" dt="2025-04-09T12:19:54.078" v="92" actId="478"/>
          <ac:picMkLst>
            <pc:docMk/>
            <pc:sldMk cId="142821489" sldId="266"/>
            <ac:picMk id="6" creationId="{E2C99EE0-10DB-C497-027F-03150236F23F}"/>
          </ac:picMkLst>
        </pc:picChg>
        <pc:picChg chg="add mod">
          <ac:chgData name="Hortense de Nicolay" userId="70a16781-2aa7-49a2-83b7-3172a3d57095" providerId="ADAL" clId="{EC7BC35D-872E-4F7F-8D8C-CD6FF8B35ED1}" dt="2025-04-09T12:20:10.750" v="94" actId="1076"/>
          <ac:picMkLst>
            <pc:docMk/>
            <pc:sldMk cId="142821489" sldId="266"/>
            <ac:picMk id="7" creationId="{2D95CA27-8605-1829-249D-C6F52A04EAE5}"/>
          </ac:picMkLst>
        </pc:picChg>
      </pc:sldChg>
      <pc:sldChg chg="addSp delSp modSp add mod">
        <pc:chgData name="Hortense de Nicolay" userId="70a16781-2aa7-49a2-83b7-3172a3d57095" providerId="ADAL" clId="{EC7BC35D-872E-4F7F-8D8C-CD6FF8B35ED1}" dt="2025-04-09T12:20:41.360" v="100" actId="22"/>
        <pc:sldMkLst>
          <pc:docMk/>
          <pc:sldMk cId="3312130785" sldId="267"/>
        </pc:sldMkLst>
        <pc:picChg chg="add mod">
          <ac:chgData name="Hortense de Nicolay" userId="70a16781-2aa7-49a2-83b7-3172a3d57095" providerId="ADAL" clId="{EC7BC35D-872E-4F7F-8D8C-CD6FF8B35ED1}" dt="2025-04-09T12:20:32.879" v="98" actId="1076"/>
          <ac:picMkLst>
            <pc:docMk/>
            <pc:sldMk cId="3312130785" sldId="267"/>
            <ac:picMk id="6" creationId="{DE981532-2D2F-52EF-0907-F60FCC571DB3}"/>
          </ac:picMkLst>
        </pc:picChg>
        <pc:picChg chg="del">
          <ac:chgData name="Hortense de Nicolay" userId="70a16781-2aa7-49a2-83b7-3172a3d57095" providerId="ADAL" clId="{EC7BC35D-872E-4F7F-8D8C-CD6FF8B35ED1}" dt="2025-04-09T12:20:14.772" v="96" actId="478"/>
          <ac:picMkLst>
            <pc:docMk/>
            <pc:sldMk cId="3312130785" sldId="267"/>
            <ac:picMk id="7" creationId="{FD42373E-8A7E-72CA-36D0-E5BC1F3CEF37}"/>
          </ac:picMkLst>
        </pc:picChg>
        <pc:picChg chg="add del">
          <ac:chgData name="Hortense de Nicolay" userId="70a16781-2aa7-49a2-83b7-3172a3d57095" providerId="ADAL" clId="{EC7BC35D-872E-4F7F-8D8C-CD6FF8B35ED1}" dt="2025-04-09T12:20:41.360" v="100" actId="22"/>
          <ac:picMkLst>
            <pc:docMk/>
            <pc:sldMk cId="3312130785" sldId="267"/>
            <ac:picMk id="9" creationId="{78F0546E-156C-F8AA-CEF4-64304570C41A}"/>
          </ac:picMkLst>
        </pc:picChg>
      </pc:sldChg>
      <pc:sldChg chg="addSp delSp modSp add mod">
        <pc:chgData name="Hortense de Nicolay" userId="70a16781-2aa7-49a2-83b7-3172a3d57095" providerId="ADAL" clId="{EC7BC35D-872E-4F7F-8D8C-CD6FF8B35ED1}" dt="2025-04-09T12:20:53.943" v="104" actId="1076"/>
        <pc:sldMkLst>
          <pc:docMk/>
          <pc:sldMk cId="27610087" sldId="268"/>
        </pc:sldMkLst>
        <pc:picChg chg="del">
          <ac:chgData name="Hortense de Nicolay" userId="70a16781-2aa7-49a2-83b7-3172a3d57095" providerId="ADAL" clId="{EC7BC35D-872E-4F7F-8D8C-CD6FF8B35ED1}" dt="2025-04-09T12:20:44.452" v="102" actId="478"/>
          <ac:picMkLst>
            <pc:docMk/>
            <pc:sldMk cId="27610087" sldId="268"/>
            <ac:picMk id="6" creationId="{56A18EFB-E602-2254-6C15-A7A8042BCB35}"/>
          </ac:picMkLst>
        </pc:picChg>
        <pc:picChg chg="add mod">
          <ac:chgData name="Hortense de Nicolay" userId="70a16781-2aa7-49a2-83b7-3172a3d57095" providerId="ADAL" clId="{EC7BC35D-872E-4F7F-8D8C-CD6FF8B35ED1}" dt="2025-04-09T12:20:53.943" v="104" actId="1076"/>
          <ac:picMkLst>
            <pc:docMk/>
            <pc:sldMk cId="27610087" sldId="268"/>
            <ac:picMk id="7" creationId="{36AC6D3C-C4DB-B2D9-0C9F-99FB90C40AAE}"/>
          </ac:picMkLst>
        </pc:picChg>
      </pc:sldChg>
      <pc:sldChg chg="addSp delSp modSp add mod">
        <pc:chgData name="Hortense de Nicolay" userId="70a16781-2aa7-49a2-83b7-3172a3d57095" providerId="ADAL" clId="{EC7BC35D-872E-4F7F-8D8C-CD6FF8B35ED1}" dt="2025-04-09T12:22:19.641" v="130" actId="1038"/>
        <pc:sldMkLst>
          <pc:docMk/>
          <pc:sldMk cId="62091470" sldId="269"/>
        </pc:sldMkLst>
        <pc:picChg chg="add mod">
          <ac:chgData name="Hortense de Nicolay" userId="70a16781-2aa7-49a2-83b7-3172a3d57095" providerId="ADAL" clId="{EC7BC35D-872E-4F7F-8D8C-CD6FF8B35ED1}" dt="2025-04-09T12:22:19.641" v="130" actId="1038"/>
          <ac:picMkLst>
            <pc:docMk/>
            <pc:sldMk cId="62091470" sldId="269"/>
            <ac:picMk id="6" creationId="{B2DF91E9-319C-D6ED-DAD9-1D636EE41A52}"/>
          </ac:picMkLst>
        </pc:picChg>
        <pc:picChg chg="del">
          <ac:chgData name="Hortense de Nicolay" userId="70a16781-2aa7-49a2-83b7-3172a3d57095" providerId="ADAL" clId="{EC7BC35D-872E-4F7F-8D8C-CD6FF8B35ED1}" dt="2025-04-09T12:22:02.488" v="106" actId="478"/>
          <ac:picMkLst>
            <pc:docMk/>
            <pc:sldMk cId="62091470" sldId="269"/>
            <ac:picMk id="7" creationId="{3E4A609C-922E-9861-3532-AAA24D878E89}"/>
          </ac:picMkLst>
        </pc:picChg>
      </pc:sldChg>
      <pc:sldChg chg="modSp new mod">
        <pc:chgData name="Hortense de Nicolay" userId="70a16781-2aa7-49a2-83b7-3172a3d57095" providerId="ADAL" clId="{EC7BC35D-872E-4F7F-8D8C-CD6FF8B35ED1}" dt="2025-04-09T12:23:10.686" v="144" actId="20577"/>
        <pc:sldMkLst>
          <pc:docMk/>
          <pc:sldMk cId="4288843348" sldId="270"/>
        </pc:sldMkLst>
        <pc:spChg chg="mod">
          <ac:chgData name="Hortense de Nicolay" userId="70a16781-2aa7-49a2-83b7-3172a3d57095" providerId="ADAL" clId="{EC7BC35D-872E-4F7F-8D8C-CD6FF8B35ED1}" dt="2025-04-09T12:23:10.686" v="144" actId="20577"/>
          <ac:spMkLst>
            <pc:docMk/>
            <pc:sldMk cId="4288843348" sldId="270"/>
            <ac:spMk id="3" creationId="{CE074C31-71E0-A011-B2A1-C5D01619FB45}"/>
          </ac:spMkLst>
        </pc:spChg>
      </pc:sldChg>
    </pc:docChg>
  </pc:docChgLst>
  <pc:docChgLst>
    <pc:chgData name="Hortense DE NICOLAY" userId="70a16781-2aa7-49a2-83b7-3172a3d57095" providerId="ADAL" clId="{C068719F-4A75-4B58-A8A7-BD7100CEFF64}"/>
    <pc:docChg chg="undo custSel addSld delSld modSld">
      <pc:chgData name="Hortense DE NICOLAY" userId="70a16781-2aa7-49a2-83b7-3172a3d57095" providerId="ADAL" clId="{C068719F-4A75-4B58-A8A7-BD7100CEFF64}" dt="2021-10-18T15:57:05.078" v="1400" actId="478"/>
      <pc:docMkLst>
        <pc:docMk/>
      </pc:docMkLst>
      <pc:sldChg chg="delSp modSp mod">
        <pc:chgData name="Hortense DE NICOLAY" userId="70a16781-2aa7-49a2-83b7-3172a3d57095" providerId="ADAL" clId="{C068719F-4A75-4B58-A8A7-BD7100CEFF64}" dt="2021-10-18T09:22:08.177" v="591" actId="1038"/>
        <pc:sldMkLst>
          <pc:docMk/>
          <pc:sldMk cId="1887728478" sldId="262"/>
        </pc:sldMkLst>
      </pc:sldChg>
      <pc:sldChg chg="del">
        <pc:chgData name="Hortense DE NICOLAY" userId="70a16781-2aa7-49a2-83b7-3172a3d57095" providerId="ADAL" clId="{C068719F-4A75-4B58-A8A7-BD7100CEFF64}" dt="2021-10-18T09:10:05.942" v="145" actId="47"/>
        <pc:sldMkLst>
          <pc:docMk/>
          <pc:sldMk cId="2934389175" sldId="265"/>
        </pc:sldMkLst>
      </pc:sldChg>
      <pc:sldChg chg="addSp delSp modSp mod">
        <pc:chgData name="Hortense DE NICOLAY" userId="70a16781-2aa7-49a2-83b7-3172a3d57095" providerId="ADAL" clId="{C068719F-4A75-4B58-A8A7-BD7100CEFF64}" dt="2021-10-18T09:24:22.821" v="702"/>
        <pc:sldMkLst>
          <pc:docMk/>
          <pc:sldMk cId="4270091670" sldId="267"/>
        </pc:sldMkLst>
      </pc:sldChg>
      <pc:sldChg chg="addSp modSp mod">
        <pc:chgData name="Hortense DE NICOLAY" userId="70a16781-2aa7-49a2-83b7-3172a3d57095" providerId="ADAL" clId="{C068719F-4A75-4B58-A8A7-BD7100CEFF64}" dt="2021-10-18T09:24:19.121" v="700"/>
        <pc:sldMkLst>
          <pc:docMk/>
          <pc:sldMk cId="3290525946" sldId="272"/>
        </pc:sldMkLst>
      </pc:sldChg>
      <pc:sldChg chg="addSp modSp mod">
        <pc:chgData name="Hortense DE NICOLAY" userId="70a16781-2aa7-49a2-83b7-3172a3d57095" providerId="ADAL" clId="{C068719F-4A75-4B58-A8A7-BD7100CEFF64}" dt="2021-10-18T09:22:41.498" v="625" actId="20577"/>
        <pc:sldMkLst>
          <pc:docMk/>
          <pc:sldMk cId="3165926720" sldId="274"/>
        </pc:sldMkLst>
      </pc:sldChg>
      <pc:sldChg chg="addSp modSp mod">
        <pc:chgData name="Hortense DE NICOLAY" userId="70a16781-2aa7-49a2-83b7-3172a3d57095" providerId="ADAL" clId="{C068719F-4A75-4B58-A8A7-BD7100CEFF64}" dt="2021-10-18T09:22:34.914" v="617" actId="20577"/>
        <pc:sldMkLst>
          <pc:docMk/>
          <pc:sldMk cId="2884616485" sldId="281"/>
        </pc:sldMkLst>
      </pc:sldChg>
      <pc:sldChg chg="addSp modSp mod">
        <pc:chgData name="Hortense DE NICOLAY" userId="70a16781-2aa7-49a2-83b7-3172a3d57095" providerId="ADAL" clId="{C068719F-4A75-4B58-A8A7-BD7100CEFF64}" dt="2021-10-18T09:22:30.002" v="609" actId="20577"/>
        <pc:sldMkLst>
          <pc:docMk/>
          <pc:sldMk cId="598864535" sldId="283"/>
        </pc:sldMkLst>
      </pc:sldChg>
      <pc:sldChg chg="addSp modSp mod">
        <pc:chgData name="Hortense DE NICOLAY" userId="70a16781-2aa7-49a2-83b7-3172a3d57095" providerId="ADAL" clId="{C068719F-4A75-4B58-A8A7-BD7100CEFF64}" dt="2021-10-18T09:22:58.091" v="649" actId="20577"/>
        <pc:sldMkLst>
          <pc:docMk/>
          <pc:sldMk cId="3949211110" sldId="286"/>
        </pc:sldMkLst>
      </pc:sldChg>
      <pc:sldChg chg="addSp modSp mod">
        <pc:chgData name="Hortense DE NICOLAY" userId="70a16781-2aa7-49a2-83b7-3172a3d57095" providerId="ADAL" clId="{C068719F-4A75-4B58-A8A7-BD7100CEFF64}" dt="2021-10-18T09:22:46.688" v="633" actId="20577"/>
        <pc:sldMkLst>
          <pc:docMk/>
          <pc:sldMk cId="3211087823" sldId="288"/>
        </pc:sldMkLst>
      </pc:sldChg>
      <pc:sldChg chg="addSp modSp mod">
        <pc:chgData name="Hortense DE NICOLAY" userId="70a16781-2aa7-49a2-83b7-3172a3d57095" providerId="ADAL" clId="{C068719F-4A75-4B58-A8A7-BD7100CEFF64}" dt="2021-10-18T09:24:17.759" v="699"/>
        <pc:sldMkLst>
          <pc:docMk/>
          <pc:sldMk cId="163879468" sldId="291"/>
        </pc:sldMkLst>
      </pc:sldChg>
      <pc:sldChg chg="modSp mod">
        <pc:chgData name="Hortense DE NICOLAY" userId="70a16781-2aa7-49a2-83b7-3172a3d57095" providerId="ADAL" clId="{C068719F-4A75-4B58-A8A7-BD7100CEFF64}" dt="2021-10-18T09:21:55.598" v="544" actId="20577"/>
        <pc:sldMkLst>
          <pc:docMk/>
          <pc:sldMk cId="1558271791" sldId="294"/>
        </pc:sldMkLst>
      </pc:sldChg>
      <pc:sldChg chg="addSp delSp modSp mod">
        <pc:chgData name="Hortense DE NICOLAY" userId="70a16781-2aa7-49a2-83b7-3172a3d57095" providerId="ADAL" clId="{C068719F-4A75-4B58-A8A7-BD7100CEFF64}" dt="2021-10-18T09:16:47.326" v="457" actId="1076"/>
        <pc:sldMkLst>
          <pc:docMk/>
          <pc:sldMk cId="80271153" sldId="295"/>
        </pc:sldMkLst>
      </pc:sldChg>
      <pc:sldChg chg="addSp modSp">
        <pc:chgData name="Hortense DE NICOLAY" userId="70a16781-2aa7-49a2-83b7-3172a3d57095" providerId="ADAL" clId="{C068719F-4A75-4B58-A8A7-BD7100CEFF64}" dt="2021-10-18T09:26:04.876" v="721"/>
        <pc:sldMkLst>
          <pc:docMk/>
          <pc:sldMk cId="4004819045" sldId="296"/>
        </pc:sldMkLst>
      </pc:sldChg>
      <pc:sldChg chg="addSp delSp modSp mod">
        <pc:chgData name="Hortense DE NICOLAY" userId="70a16781-2aa7-49a2-83b7-3172a3d57095" providerId="ADAL" clId="{C068719F-4A75-4B58-A8A7-BD7100CEFF64}" dt="2021-10-18T09:09:50.990" v="144" actId="1076"/>
        <pc:sldMkLst>
          <pc:docMk/>
          <pc:sldMk cId="3174349983" sldId="459"/>
        </pc:sldMkLst>
      </pc:sldChg>
      <pc:sldChg chg="addSp modSp">
        <pc:chgData name="Hortense DE NICOLAY" userId="70a16781-2aa7-49a2-83b7-3172a3d57095" providerId="ADAL" clId="{C068719F-4A75-4B58-A8A7-BD7100CEFF64}" dt="2021-10-18T09:16:54.408" v="459"/>
        <pc:sldMkLst>
          <pc:docMk/>
          <pc:sldMk cId="895088915" sldId="460"/>
        </pc:sldMkLst>
      </pc:sldChg>
      <pc:sldChg chg="addSp modSp">
        <pc:chgData name="Hortense DE NICOLAY" userId="70a16781-2aa7-49a2-83b7-3172a3d57095" providerId="ADAL" clId="{C068719F-4A75-4B58-A8A7-BD7100CEFF64}" dt="2021-10-18T09:26:02.253" v="719"/>
        <pc:sldMkLst>
          <pc:docMk/>
          <pc:sldMk cId="4139070670" sldId="461"/>
        </pc:sldMkLst>
      </pc:sldChg>
      <pc:sldChg chg="addSp delSp modSp mod">
        <pc:chgData name="Hortense DE NICOLAY" userId="70a16781-2aa7-49a2-83b7-3172a3d57095" providerId="ADAL" clId="{C068719F-4A75-4B58-A8A7-BD7100CEFF64}" dt="2021-10-18T15:23:30.359" v="1379" actId="20577"/>
        <pc:sldMkLst>
          <pc:docMk/>
          <pc:sldMk cId="277229371" sldId="465"/>
        </pc:sldMkLst>
      </pc:sldChg>
      <pc:sldChg chg="addSp modSp mod">
        <pc:chgData name="Hortense DE NICOLAY" userId="70a16781-2aa7-49a2-83b7-3172a3d57095" providerId="ADAL" clId="{C068719F-4A75-4B58-A8A7-BD7100CEFF64}" dt="2021-10-18T09:22:52.631" v="641" actId="20577"/>
        <pc:sldMkLst>
          <pc:docMk/>
          <pc:sldMk cId="2375473503" sldId="467"/>
        </pc:sldMkLst>
      </pc:sldChg>
      <pc:sldChg chg="addSp delSp modSp mod">
        <pc:chgData name="Hortense DE NICOLAY" userId="70a16781-2aa7-49a2-83b7-3172a3d57095" providerId="ADAL" clId="{C068719F-4A75-4B58-A8A7-BD7100CEFF64}" dt="2021-10-18T15:57:05.078" v="1400" actId="478"/>
        <pc:sldMkLst>
          <pc:docMk/>
          <pc:sldMk cId="986419620" sldId="468"/>
        </pc:sldMkLst>
      </pc:sldChg>
      <pc:sldChg chg="addSp modSp mod">
        <pc:chgData name="Hortense DE NICOLAY" userId="70a16781-2aa7-49a2-83b7-3172a3d57095" providerId="ADAL" clId="{C068719F-4A75-4B58-A8A7-BD7100CEFF64}" dt="2021-10-18T09:24:28.877" v="705"/>
        <pc:sldMkLst>
          <pc:docMk/>
          <pc:sldMk cId="640927076" sldId="470"/>
        </pc:sldMkLst>
      </pc:sldChg>
      <pc:sldChg chg="addSp modSp mod">
        <pc:chgData name="Hortense DE NICOLAY" userId="70a16781-2aa7-49a2-83b7-3172a3d57095" providerId="ADAL" clId="{C068719F-4A75-4B58-A8A7-BD7100CEFF64}" dt="2021-10-18T09:24:27.165" v="704"/>
        <pc:sldMkLst>
          <pc:docMk/>
          <pc:sldMk cId="3243902931" sldId="472"/>
        </pc:sldMkLst>
      </pc:sldChg>
      <pc:sldChg chg="addSp modSp mod">
        <pc:chgData name="Hortense DE NICOLAY" userId="70a16781-2aa7-49a2-83b7-3172a3d57095" providerId="ADAL" clId="{C068719F-4A75-4B58-A8A7-BD7100CEFF64}" dt="2021-10-18T09:24:25.580" v="703"/>
        <pc:sldMkLst>
          <pc:docMk/>
          <pc:sldMk cId="578665346" sldId="473"/>
        </pc:sldMkLst>
      </pc:sldChg>
      <pc:sldChg chg="addSp modSp">
        <pc:chgData name="Hortense DE NICOLAY" userId="70a16781-2aa7-49a2-83b7-3172a3d57095" providerId="ADAL" clId="{C068719F-4A75-4B58-A8A7-BD7100CEFF64}" dt="2021-10-18T09:16:57.165" v="461"/>
        <pc:sldMkLst>
          <pc:docMk/>
          <pc:sldMk cId="1630676812" sldId="474"/>
        </pc:sldMkLst>
      </pc:sldChg>
      <pc:sldChg chg="addSp modSp">
        <pc:chgData name="Hortense DE NICOLAY" userId="70a16781-2aa7-49a2-83b7-3172a3d57095" providerId="ADAL" clId="{C068719F-4A75-4B58-A8A7-BD7100CEFF64}" dt="2021-10-18T09:26:03.651" v="720"/>
        <pc:sldMkLst>
          <pc:docMk/>
          <pc:sldMk cId="1149915472" sldId="475"/>
        </pc:sldMkLst>
      </pc:sldChg>
      <pc:sldChg chg="addSp modSp mod">
        <pc:chgData name="Hortense DE NICOLAY" userId="70a16781-2aa7-49a2-83b7-3172a3d57095" providerId="ADAL" clId="{C068719F-4A75-4B58-A8A7-BD7100CEFF64}" dt="2021-10-18T09:26:00.066" v="718" actId="1036"/>
        <pc:sldMkLst>
          <pc:docMk/>
          <pc:sldMk cId="167972436" sldId="476"/>
        </pc:sldMkLst>
      </pc:sldChg>
      <pc:sldChg chg="addSp modSp">
        <pc:chgData name="Hortense DE NICOLAY" userId="70a16781-2aa7-49a2-83b7-3172a3d57095" providerId="ADAL" clId="{C068719F-4A75-4B58-A8A7-BD7100CEFF64}" dt="2021-10-18T09:26:08.525" v="722"/>
        <pc:sldMkLst>
          <pc:docMk/>
          <pc:sldMk cId="2162008355" sldId="477"/>
        </pc:sldMkLst>
      </pc:sldChg>
      <pc:sldChg chg="addSp modSp mod">
        <pc:chgData name="Hortense DE NICOLAY" userId="70a16781-2aa7-49a2-83b7-3172a3d57095" providerId="ADAL" clId="{C068719F-4A75-4B58-A8A7-BD7100CEFF64}" dt="2021-10-18T09:23:06.699" v="667" actId="20577"/>
        <pc:sldMkLst>
          <pc:docMk/>
          <pc:sldMk cId="563441998" sldId="478"/>
        </pc:sldMkLst>
      </pc:sldChg>
      <pc:sldChg chg="addSp modSp">
        <pc:chgData name="Hortense DE NICOLAY" userId="70a16781-2aa7-49a2-83b7-3172a3d57095" providerId="ADAL" clId="{C068719F-4A75-4B58-A8A7-BD7100CEFF64}" dt="2021-10-18T09:16:58.672" v="462"/>
        <pc:sldMkLst>
          <pc:docMk/>
          <pc:sldMk cId="4221482121" sldId="479"/>
        </pc:sldMkLst>
      </pc:sldChg>
      <pc:sldChg chg="addSp modSp mod">
        <pc:chgData name="Hortense DE NICOLAY" userId="70a16781-2aa7-49a2-83b7-3172a3d57095" providerId="ADAL" clId="{C068719F-4A75-4B58-A8A7-BD7100CEFF64}" dt="2021-10-18T09:22:22.809" v="599" actId="20577"/>
        <pc:sldMkLst>
          <pc:docMk/>
          <pc:sldMk cId="840785511" sldId="481"/>
        </pc:sldMkLst>
      </pc:sldChg>
      <pc:sldChg chg="addSp delSp modSp mod modClrScheme chgLayout">
        <pc:chgData name="Hortense DE NICOLAY" userId="70a16781-2aa7-49a2-83b7-3172a3d57095" providerId="ADAL" clId="{C068719F-4A75-4B58-A8A7-BD7100CEFF64}" dt="2021-10-18T09:46:45.505" v="1183" actId="20577"/>
        <pc:sldMkLst>
          <pc:docMk/>
          <pc:sldMk cId="1310483011" sldId="482"/>
        </pc:sldMkLst>
      </pc:sldChg>
      <pc:sldChg chg="addSp modSp del">
        <pc:chgData name="Hortense DE NICOLAY" userId="70a16781-2aa7-49a2-83b7-3172a3d57095" providerId="ADAL" clId="{C068719F-4A75-4B58-A8A7-BD7100CEFF64}" dt="2021-10-18T09:41:38.307" v="1061" actId="47"/>
        <pc:sldMkLst>
          <pc:docMk/>
          <pc:sldMk cId="527301942" sldId="483"/>
        </pc:sldMkLst>
      </pc:sldChg>
      <pc:sldChg chg="addSp modSp mod">
        <pc:chgData name="Hortense DE NICOLAY" userId="70a16781-2aa7-49a2-83b7-3172a3d57095" providerId="ADAL" clId="{C068719F-4A75-4B58-A8A7-BD7100CEFF64}" dt="2021-10-18T09:24:15.146" v="697"/>
        <pc:sldMkLst>
          <pc:docMk/>
          <pc:sldMk cId="152435152" sldId="485"/>
        </pc:sldMkLst>
      </pc:sldChg>
      <pc:sldChg chg="addSp modSp mod">
        <pc:chgData name="Hortense DE NICOLAY" userId="70a16781-2aa7-49a2-83b7-3172a3d57095" providerId="ADAL" clId="{C068719F-4A75-4B58-A8A7-BD7100CEFF64}" dt="2021-10-18T09:24:13.742" v="696"/>
        <pc:sldMkLst>
          <pc:docMk/>
          <pc:sldMk cId="2088958550" sldId="486"/>
        </pc:sldMkLst>
      </pc:sldChg>
      <pc:sldChg chg="addSp modSp mod">
        <pc:chgData name="Hortense DE NICOLAY" userId="70a16781-2aa7-49a2-83b7-3172a3d57095" providerId="ADAL" clId="{C068719F-4A75-4B58-A8A7-BD7100CEFF64}" dt="2021-10-18T09:24:12.337" v="695"/>
        <pc:sldMkLst>
          <pc:docMk/>
          <pc:sldMk cId="3800954920" sldId="487"/>
        </pc:sldMkLst>
      </pc:sldChg>
      <pc:sldChg chg="addSp modSp mod">
        <pc:chgData name="Hortense DE NICOLAY" userId="70a16781-2aa7-49a2-83b7-3172a3d57095" providerId="ADAL" clId="{C068719F-4A75-4B58-A8A7-BD7100CEFF64}" dt="2021-10-18T09:24:11.031" v="694"/>
        <pc:sldMkLst>
          <pc:docMk/>
          <pc:sldMk cId="2015668500" sldId="488"/>
        </pc:sldMkLst>
      </pc:sldChg>
      <pc:sldChg chg="addSp modSp mod">
        <pc:chgData name="Hortense DE NICOLAY" userId="70a16781-2aa7-49a2-83b7-3172a3d57095" providerId="ADAL" clId="{C068719F-4A75-4B58-A8A7-BD7100CEFF64}" dt="2021-10-18T09:24:09.723" v="693"/>
        <pc:sldMkLst>
          <pc:docMk/>
          <pc:sldMk cId="445844617" sldId="489"/>
        </pc:sldMkLst>
      </pc:sldChg>
      <pc:sldChg chg="addSp modSp mod">
        <pc:chgData name="Hortense DE NICOLAY" userId="70a16781-2aa7-49a2-83b7-3172a3d57095" providerId="ADAL" clId="{C068719F-4A75-4B58-A8A7-BD7100CEFF64}" dt="2021-10-18T09:24:08.437" v="692"/>
        <pc:sldMkLst>
          <pc:docMk/>
          <pc:sldMk cId="1206123845" sldId="490"/>
        </pc:sldMkLst>
      </pc:sldChg>
      <pc:sldChg chg="addSp modSp mod">
        <pc:chgData name="Hortense DE NICOLAY" userId="70a16781-2aa7-49a2-83b7-3172a3d57095" providerId="ADAL" clId="{C068719F-4A75-4B58-A8A7-BD7100CEFF64}" dt="2021-10-18T09:24:06.895" v="691"/>
        <pc:sldMkLst>
          <pc:docMk/>
          <pc:sldMk cId="1109810549" sldId="491"/>
        </pc:sldMkLst>
      </pc:sldChg>
      <pc:sldChg chg="addSp modSp mod">
        <pc:chgData name="Hortense DE NICOLAY" userId="70a16781-2aa7-49a2-83b7-3172a3d57095" providerId="ADAL" clId="{C068719F-4A75-4B58-A8A7-BD7100CEFF64}" dt="2021-10-18T09:24:05.376" v="690"/>
        <pc:sldMkLst>
          <pc:docMk/>
          <pc:sldMk cId="3310386126" sldId="492"/>
        </pc:sldMkLst>
      </pc:sldChg>
      <pc:sldChg chg="addSp modSp mod">
        <pc:chgData name="Hortense DE NICOLAY" userId="70a16781-2aa7-49a2-83b7-3172a3d57095" providerId="ADAL" clId="{C068719F-4A75-4B58-A8A7-BD7100CEFF64}" dt="2021-10-18T09:24:01.548" v="688"/>
        <pc:sldMkLst>
          <pc:docMk/>
          <pc:sldMk cId="2090147643" sldId="494"/>
        </pc:sldMkLst>
      </pc:sldChg>
      <pc:sldChg chg="addSp modSp mod">
        <pc:chgData name="Hortense DE NICOLAY" userId="70a16781-2aa7-49a2-83b7-3172a3d57095" providerId="ADAL" clId="{C068719F-4A75-4B58-A8A7-BD7100CEFF64}" dt="2021-10-18T09:24:00.054" v="687"/>
        <pc:sldMkLst>
          <pc:docMk/>
          <pc:sldMk cId="516841086" sldId="495"/>
        </pc:sldMkLst>
      </pc:sldChg>
      <pc:sldChg chg="addSp delSp modSp mod">
        <pc:chgData name="Hortense DE NICOLAY" userId="70a16781-2aa7-49a2-83b7-3172a3d57095" providerId="ADAL" clId="{C068719F-4A75-4B58-A8A7-BD7100CEFF64}" dt="2021-10-18T09:23:58.598" v="686"/>
        <pc:sldMkLst>
          <pc:docMk/>
          <pc:sldMk cId="4071469876" sldId="496"/>
        </pc:sldMkLst>
      </pc:sldChg>
      <pc:sldChg chg="addSp delSp modSp mod">
        <pc:chgData name="Hortense DE NICOLAY" userId="70a16781-2aa7-49a2-83b7-3172a3d57095" providerId="ADAL" clId="{C068719F-4A75-4B58-A8A7-BD7100CEFF64}" dt="2021-10-18T09:23:56.471" v="685"/>
        <pc:sldMkLst>
          <pc:docMk/>
          <pc:sldMk cId="3243431213" sldId="497"/>
        </pc:sldMkLst>
      </pc:sldChg>
      <pc:sldChg chg="addSp delSp modSp mod">
        <pc:chgData name="Hortense DE NICOLAY" userId="70a16781-2aa7-49a2-83b7-3172a3d57095" providerId="ADAL" clId="{C068719F-4A75-4B58-A8A7-BD7100CEFF64}" dt="2021-10-18T09:23:54.122" v="684"/>
        <pc:sldMkLst>
          <pc:docMk/>
          <pc:sldMk cId="1365656739" sldId="498"/>
        </pc:sldMkLst>
      </pc:sldChg>
      <pc:sldChg chg="addSp delSp modSp mod">
        <pc:chgData name="Hortense DE NICOLAY" userId="70a16781-2aa7-49a2-83b7-3172a3d57095" providerId="ADAL" clId="{C068719F-4A75-4B58-A8A7-BD7100CEFF64}" dt="2021-10-18T09:23:51.887" v="683"/>
        <pc:sldMkLst>
          <pc:docMk/>
          <pc:sldMk cId="2176529510" sldId="499"/>
        </pc:sldMkLst>
      </pc:sldChg>
      <pc:sldChg chg="addSp modSp mod">
        <pc:chgData name="Hortense DE NICOLAY" userId="70a16781-2aa7-49a2-83b7-3172a3d57095" providerId="ADAL" clId="{C068719F-4A75-4B58-A8A7-BD7100CEFF64}" dt="2021-10-18T09:23:50.579" v="682"/>
        <pc:sldMkLst>
          <pc:docMk/>
          <pc:sldMk cId="1927139557" sldId="500"/>
        </pc:sldMkLst>
      </pc:sldChg>
      <pc:sldChg chg="addSp modSp">
        <pc:chgData name="Hortense DE NICOLAY" userId="70a16781-2aa7-49a2-83b7-3172a3d57095" providerId="ADAL" clId="{C068719F-4A75-4B58-A8A7-BD7100CEFF64}" dt="2021-10-18T09:23:49.138" v="681"/>
        <pc:sldMkLst>
          <pc:docMk/>
          <pc:sldMk cId="3980325316" sldId="501"/>
        </pc:sldMkLst>
      </pc:sldChg>
      <pc:sldChg chg="addSp modSp">
        <pc:chgData name="Hortense DE NICOLAY" userId="70a16781-2aa7-49a2-83b7-3172a3d57095" providerId="ADAL" clId="{C068719F-4A75-4B58-A8A7-BD7100CEFF64}" dt="2021-10-18T09:23:47.288" v="680"/>
        <pc:sldMkLst>
          <pc:docMk/>
          <pc:sldMk cId="1329470123" sldId="502"/>
        </pc:sldMkLst>
      </pc:sldChg>
      <pc:sldChg chg="addSp modSp mod">
        <pc:chgData name="Hortense DE NICOLAY" userId="70a16781-2aa7-49a2-83b7-3172a3d57095" providerId="ADAL" clId="{C068719F-4A75-4B58-A8A7-BD7100CEFF64}" dt="2021-10-18T09:23:39.082" v="676" actId="20577"/>
        <pc:sldMkLst>
          <pc:docMk/>
          <pc:sldMk cId="454506731" sldId="504"/>
        </pc:sldMkLst>
      </pc:sldChg>
      <pc:sldChg chg="addSp delSp modSp mod">
        <pc:chgData name="Hortense DE NICOLAY" userId="70a16781-2aa7-49a2-83b7-3172a3d57095" providerId="ADAL" clId="{C068719F-4A75-4B58-A8A7-BD7100CEFF64}" dt="2021-10-18T09:15:31.514" v="429" actId="478"/>
        <pc:sldMkLst>
          <pc:docMk/>
          <pc:sldMk cId="1824008227" sldId="505"/>
        </pc:sldMkLst>
      </pc:sldChg>
      <pc:sldChg chg="addSp modSp">
        <pc:chgData name="Hortense DE NICOLAY" userId="70a16781-2aa7-49a2-83b7-3172a3d57095" providerId="ADAL" clId="{C068719F-4A75-4B58-A8A7-BD7100CEFF64}" dt="2021-10-18T09:15:36.284" v="430"/>
        <pc:sldMkLst>
          <pc:docMk/>
          <pc:sldMk cId="2656684522" sldId="506"/>
        </pc:sldMkLst>
      </pc:sldChg>
      <pc:sldChg chg="addSp modSp">
        <pc:chgData name="Hortense DE NICOLAY" userId="70a16781-2aa7-49a2-83b7-3172a3d57095" providerId="ADAL" clId="{C068719F-4A75-4B58-A8A7-BD7100CEFF64}" dt="2021-10-18T09:15:37.986" v="431"/>
        <pc:sldMkLst>
          <pc:docMk/>
          <pc:sldMk cId="3118316086" sldId="507"/>
        </pc:sldMkLst>
      </pc:sldChg>
      <pc:sldChg chg="addSp modSp">
        <pc:chgData name="Hortense DE NICOLAY" userId="70a16781-2aa7-49a2-83b7-3172a3d57095" providerId="ADAL" clId="{C068719F-4A75-4B58-A8A7-BD7100CEFF64}" dt="2021-10-18T09:15:38.731" v="432"/>
        <pc:sldMkLst>
          <pc:docMk/>
          <pc:sldMk cId="915507659" sldId="508"/>
        </pc:sldMkLst>
      </pc:sldChg>
      <pc:sldChg chg="addSp modSp mod">
        <pc:chgData name="Hortense DE NICOLAY" userId="70a16781-2aa7-49a2-83b7-3172a3d57095" providerId="ADAL" clId="{C068719F-4A75-4B58-A8A7-BD7100CEFF64}" dt="2021-10-18T09:24:16.365" v="698"/>
        <pc:sldMkLst>
          <pc:docMk/>
          <pc:sldMk cId="3029394250" sldId="509"/>
        </pc:sldMkLst>
      </pc:sldChg>
      <pc:sldChg chg="addSp modSp mod">
        <pc:chgData name="Hortense DE NICOLAY" userId="70a16781-2aa7-49a2-83b7-3172a3d57095" providerId="ADAL" clId="{C068719F-4A75-4B58-A8A7-BD7100CEFF64}" dt="2021-10-18T09:24:39.332" v="713"/>
        <pc:sldMkLst>
          <pc:docMk/>
          <pc:sldMk cId="1901855051" sldId="510"/>
        </pc:sldMkLst>
      </pc:sldChg>
      <pc:sldChg chg="addSp modSp mod">
        <pc:chgData name="Hortense DE NICOLAY" userId="70a16781-2aa7-49a2-83b7-3172a3d57095" providerId="ADAL" clId="{C068719F-4A75-4B58-A8A7-BD7100CEFF64}" dt="2021-10-18T09:24:30.111" v="706"/>
        <pc:sldMkLst>
          <pc:docMk/>
          <pc:sldMk cId="836720591" sldId="511"/>
        </pc:sldMkLst>
      </pc:sldChg>
      <pc:sldChg chg="addSp modSp">
        <pc:chgData name="Hortense DE NICOLAY" userId="70a16781-2aa7-49a2-83b7-3172a3d57095" providerId="ADAL" clId="{C068719F-4A75-4B58-A8A7-BD7100CEFF64}" dt="2021-10-18T09:17:37.500" v="487"/>
        <pc:sldMkLst>
          <pc:docMk/>
          <pc:sldMk cId="88107688" sldId="513"/>
        </pc:sldMkLst>
      </pc:sldChg>
      <pc:sldChg chg="addSp modSp">
        <pc:chgData name="Hortense DE NICOLAY" userId="70a16781-2aa7-49a2-83b7-3172a3d57095" providerId="ADAL" clId="{C068719F-4A75-4B58-A8A7-BD7100CEFF64}" dt="2021-10-18T09:17:38.076" v="488"/>
        <pc:sldMkLst>
          <pc:docMk/>
          <pc:sldMk cId="47122098" sldId="514"/>
        </pc:sldMkLst>
      </pc:sldChg>
      <pc:sldChg chg="addSp modSp mod">
        <pc:chgData name="Hortense DE NICOLAY" userId="70a16781-2aa7-49a2-83b7-3172a3d57095" providerId="ADAL" clId="{C068719F-4A75-4B58-A8A7-BD7100CEFF64}" dt="2021-10-18T09:20:45.524" v="503" actId="20577"/>
        <pc:sldMkLst>
          <pc:docMk/>
          <pc:sldMk cId="1871144880" sldId="515"/>
        </pc:sldMkLst>
      </pc:sldChg>
      <pc:sldChg chg="addSp delSp modSp mod">
        <pc:chgData name="Hortense DE NICOLAY" userId="70a16781-2aa7-49a2-83b7-3172a3d57095" providerId="ADAL" clId="{C068719F-4A75-4B58-A8A7-BD7100CEFF64}" dt="2021-10-18T09:17:48.099" v="494" actId="478"/>
        <pc:sldMkLst>
          <pc:docMk/>
          <pc:sldMk cId="207060883" sldId="516"/>
        </pc:sldMkLst>
      </pc:sldChg>
      <pc:sldChg chg="addSp modSp">
        <pc:chgData name="Hortense DE NICOLAY" userId="70a16781-2aa7-49a2-83b7-3172a3d57095" providerId="ADAL" clId="{C068719F-4A75-4B58-A8A7-BD7100CEFF64}" dt="2021-10-18T09:16:55.816" v="460"/>
        <pc:sldMkLst>
          <pc:docMk/>
          <pc:sldMk cId="2993804378" sldId="517"/>
        </pc:sldMkLst>
      </pc:sldChg>
      <pc:sldChg chg="addSp modSp new mod">
        <pc:chgData name="Hortense DE NICOLAY" userId="70a16781-2aa7-49a2-83b7-3172a3d57095" providerId="ADAL" clId="{C068719F-4A75-4B58-A8A7-BD7100CEFF64}" dt="2021-10-18T09:09:01.676" v="138" actId="1035"/>
        <pc:sldMkLst>
          <pc:docMk/>
          <pc:sldMk cId="78458320" sldId="518"/>
        </pc:sldMkLst>
      </pc:sldChg>
      <pc:sldChg chg="add del">
        <pc:chgData name="Hortense DE NICOLAY" userId="70a16781-2aa7-49a2-83b7-3172a3d57095" providerId="ADAL" clId="{C068719F-4A75-4B58-A8A7-BD7100CEFF64}" dt="2021-10-18T09:15:49.285" v="434"/>
        <pc:sldMkLst>
          <pc:docMk/>
          <pc:sldMk cId="896279833" sldId="519"/>
        </pc:sldMkLst>
      </pc:sldChg>
      <pc:sldChg chg="addSp delSp modSp mod">
        <pc:chgData name="Hortense DE NICOLAY" userId="70a16781-2aa7-49a2-83b7-3172a3d57095" providerId="ADAL" clId="{C068719F-4A75-4B58-A8A7-BD7100CEFF64}" dt="2021-10-18T09:44:52.826" v="1155" actId="20577"/>
        <pc:sldMkLst>
          <pc:docMk/>
          <pc:sldMk cId="2768137608" sldId="519"/>
        </pc:sldMkLst>
      </pc:sldChg>
      <pc:sldChg chg="addSp delSp modSp add mod modClrScheme chgLayout">
        <pc:chgData name="Hortense DE NICOLAY" userId="70a16781-2aa7-49a2-83b7-3172a3d57095" providerId="ADAL" clId="{C068719F-4A75-4B58-A8A7-BD7100CEFF64}" dt="2021-10-18T15:23:14.531" v="1371" actId="27918"/>
        <pc:sldMkLst>
          <pc:docMk/>
          <pc:sldMk cId="3282778597" sldId="520"/>
        </pc:sldMkLst>
      </pc:sldChg>
      <pc:sldChg chg="new del">
        <pc:chgData name="Hortense DE NICOLAY" userId="70a16781-2aa7-49a2-83b7-3172a3d57095" providerId="ADAL" clId="{C068719F-4A75-4B58-A8A7-BD7100CEFF64}" dt="2021-10-18T15:19:03.913" v="1339" actId="47"/>
        <pc:sldMkLst>
          <pc:docMk/>
          <pc:sldMk cId="3396917173" sldId="520"/>
        </pc:sldMkLst>
      </pc:sldChg>
      <pc:sldChg chg="addSp delSp modSp new del mod">
        <pc:chgData name="Hortense DE NICOLAY" userId="70a16781-2aa7-49a2-83b7-3172a3d57095" providerId="ADAL" clId="{C068719F-4A75-4B58-A8A7-BD7100CEFF64}" dt="2021-10-18T14:24:13.704" v="1336" actId="47"/>
        <pc:sldMkLst>
          <pc:docMk/>
          <pc:sldMk cId="3946164066" sldId="520"/>
        </pc:sldMkLst>
      </pc:sldChg>
    </pc:docChg>
  </pc:docChgLst>
  <pc:docChgLst>
    <pc:chgData name="Rémi Saurat" userId="fef24d9d-361e-4203-8aa9-cc0cb069c1d6" providerId="ADAL" clId="{98645AE0-491C-3B47-9BA0-8F51B51969F1}"/>
    <pc:docChg chg="undo custSel addSld delSld modSld sldOrd">
      <pc:chgData name="Rémi Saurat" userId="fef24d9d-361e-4203-8aa9-cc0cb069c1d6" providerId="ADAL" clId="{98645AE0-491C-3B47-9BA0-8F51B51969F1}" dt="2021-11-18T22:18:16.991" v="2030" actId="113"/>
      <pc:docMkLst>
        <pc:docMk/>
      </pc:docMkLst>
      <pc:sldChg chg="delSp modSp add del mod">
        <pc:chgData name="Rémi Saurat" userId="fef24d9d-361e-4203-8aa9-cc0cb069c1d6" providerId="ADAL" clId="{98645AE0-491C-3B47-9BA0-8F51B51969F1}" dt="2021-11-18T20:39:25.076" v="180" actId="2696"/>
        <pc:sldMkLst>
          <pc:docMk/>
          <pc:sldMk cId="1549038887" sldId="410"/>
        </pc:sldMkLst>
      </pc:sldChg>
      <pc:sldChg chg="modSp mod">
        <pc:chgData name="Rémi Saurat" userId="fef24d9d-361e-4203-8aa9-cc0cb069c1d6" providerId="ADAL" clId="{98645AE0-491C-3B47-9BA0-8F51B51969F1}" dt="2021-11-18T22:03:21.743" v="1822" actId="20577"/>
        <pc:sldMkLst>
          <pc:docMk/>
          <pc:sldMk cId="167972436" sldId="476"/>
        </pc:sldMkLst>
      </pc:sldChg>
      <pc:sldChg chg="delSp modSp mod modNotesTx">
        <pc:chgData name="Rémi Saurat" userId="fef24d9d-361e-4203-8aa9-cc0cb069c1d6" providerId="ADAL" clId="{98645AE0-491C-3B47-9BA0-8F51B51969F1}" dt="2021-11-18T22:13:07.627" v="2006" actId="20577"/>
        <pc:sldMkLst>
          <pc:docMk/>
          <pc:sldMk cId="207060883" sldId="516"/>
        </pc:sldMkLst>
      </pc:sldChg>
      <pc:sldChg chg="delSp modSp mod">
        <pc:chgData name="Rémi Saurat" userId="fef24d9d-361e-4203-8aa9-cc0cb069c1d6" providerId="ADAL" clId="{98645AE0-491C-3B47-9BA0-8F51B51969F1}" dt="2021-11-18T22:02:39.958" v="1821" actId="207"/>
        <pc:sldMkLst>
          <pc:docMk/>
          <pc:sldMk cId="2768137608" sldId="519"/>
        </pc:sldMkLst>
      </pc:sldChg>
      <pc:sldChg chg="del">
        <pc:chgData name="Rémi Saurat" userId="fef24d9d-361e-4203-8aa9-cc0cb069c1d6" providerId="ADAL" clId="{98645AE0-491C-3B47-9BA0-8F51B51969F1}" dt="2021-11-18T20:28:04.925" v="0" actId="2696"/>
        <pc:sldMkLst>
          <pc:docMk/>
          <pc:sldMk cId="1179948722" sldId="576"/>
        </pc:sldMkLst>
      </pc:sldChg>
      <pc:sldChg chg="addSp delSp modSp add mod">
        <pc:chgData name="Rémi Saurat" userId="fef24d9d-361e-4203-8aa9-cc0cb069c1d6" providerId="ADAL" clId="{98645AE0-491C-3B47-9BA0-8F51B51969F1}" dt="2021-11-18T20:43:15.108" v="474" actId="1035"/>
        <pc:sldMkLst>
          <pc:docMk/>
          <pc:sldMk cId="1711344686" sldId="576"/>
        </pc:sldMkLst>
      </pc:sldChg>
      <pc:sldChg chg="modSp mod">
        <pc:chgData name="Rémi Saurat" userId="fef24d9d-361e-4203-8aa9-cc0cb069c1d6" providerId="ADAL" clId="{98645AE0-491C-3B47-9BA0-8F51B51969F1}" dt="2021-11-18T22:14:04.236" v="2018" actId="20577"/>
        <pc:sldMkLst>
          <pc:docMk/>
          <pc:sldMk cId="2508867395" sldId="578"/>
        </pc:sldMkLst>
      </pc:sldChg>
      <pc:sldChg chg="modSp mod">
        <pc:chgData name="Rémi Saurat" userId="fef24d9d-361e-4203-8aa9-cc0cb069c1d6" providerId="ADAL" clId="{98645AE0-491C-3B47-9BA0-8F51B51969F1}" dt="2021-11-18T22:13:56.418" v="2014" actId="20577"/>
        <pc:sldMkLst>
          <pc:docMk/>
          <pc:sldMk cId="1125898981" sldId="579"/>
        </pc:sldMkLst>
      </pc:sldChg>
      <pc:sldChg chg="modSp mod">
        <pc:chgData name="Rémi Saurat" userId="fef24d9d-361e-4203-8aa9-cc0cb069c1d6" providerId="ADAL" clId="{98645AE0-491C-3B47-9BA0-8F51B51969F1}" dt="2021-11-18T20:35:50.547" v="123" actId="20577"/>
        <pc:sldMkLst>
          <pc:docMk/>
          <pc:sldMk cId="4066048456" sldId="581"/>
        </pc:sldMkLst>
      </pc:sldChg>
      <pc:sldChg chg="modSp mod">
        <pc:chgData name="Rémi Saurat" userId="fef24d9d-361e-4203-8aa9-cc0cb069c1d6" providerId="ADAL" clId="{98645AE0-491C-3B47-9BA0-8F51B51969F1}" dt="2021-11-18T20:35:56.899" v="137" actId="20577"/>
        <pc:sldMkLst>
          <pc:docMk/>
          <pc:sldMk cId="2385884786" sldId="582"/>
        </pc:sldMkLst>
      </pc:sldChg>
      <pc:sldChg chg="modSp mod">
        <pc:chgData name="Rémi Saurat" userId="fef24d9d-361e-4203-8aa9-cc0cb069c1d6" providerId="ADAL" clId="{98645AE0-491C-3B47-9BA0-8F51B51969F1}" dt="2021-11-18T20:36:04.762" v="151" actId="20577"/>
        <pc:sldMkLst>
          <pc:docMk/>
          <pc:sldMk cId="126940209" sldId="583"/>
        </pc:sldMkLst>
      </pc:sldChg>
      <pc:sldChg chg="modSp mod">
        <pc:chgData name="Rémi Saurat" userId="fef24d9d-361e-4203-8aa9-cc0cb069c1d6" providerId="ADAL" clId="{98645AE0-491C-3B47-9BA0-8F51B51969F1}" dt="2021-11-18T20:28:46.318" v="3" actId="20577"/>
        <pc:sldMkLst>
          <pc:docMk/>
          <pc:sldMk cId="1083989904" sldId="595"/>
        </pc:sldMkLst>
      </pc:sldChg>
      <pc:sldChg chg="addSp delSp modSp add del mod">
        <pc:chgData name="Rémi Saurat" userId="fef24d9d-361e-4203-8aa9-cc0cb069c1d6" providerId="ADAL" clId="{98645AE0-491C-3B47-9BA0-8F51B51969F1}" dt="2021-11-18T20:48:04.925" v="643" actId="2696"/>
        <pc:sldMkLst>
          <pc:docMk/>
          <pc:sldMk cId="4063571976" sldId="600"/>
        </pc:sldMkLst>
      </pc:sldChg>
      <pc:sldChg chg="modSp add mod">
        <pc:chgData name="Rémi Saurat" userId="fef24d9d-361e-4203-8aa9-cc0cb069c1d6" providerId="ADAL" clId="{98645AE0-491C-3B47-9BA0-8F51B51969F1}" dt="2021-11-18T20:46:34.777" v="633" actId="20577"/>
        <pc:sldMkLst>
          <pc:docMk/>
          <pc:sldMk cId="2096101837" sldId="601"/>
        </pc:sldMkLst>
      </pc:sldChg>
      <pc:sldChg chg="addSp delSp modSp add mod">
        <pc:chgData name="Rémi Saurat" userId="fef24d9d-361e-4203-8aa9-cc0cb069c1d6" providerId="ADAL" clId="{98645AE0-491C-3B47-9BA0-8F51B51969F1}" dt="2021-11-18T20:47:24.519" v="641" actId="1036"/>
        <pc:sldMkLst>
          <pc:docMk/>
          <pc:sldMk cId="2143754941" sldId="602"/>
        </pc:sldMkLst>
      </pc:sldChg>
      <pc:sldChg chg="addSp delSp modSp add del mod ord">
        <pc:chgData name="Rémi Saurat" userId="fef24d9d-361e-4203-8aa9-cc0cb069c1d6" providerId="ADAL" clId="{98645AE0-491C-3B47-9BA0-8F51B51969F1}" dt="2021-11-18T21:13:26.334" v="1094" actId="2696"/>
        <pc:sldMkLst>
          <pc:docMk/>
          <pc:sldMk cId="1940091864" sldId="603"/>
        </pc:sldMkLst>
      </pc:sldChg>
      <pc:sldChg chg="addSp delSp modSp add mod">
        <pc:chgData name="Rémi Saurat" userId="fef24d9d-361e-4203-8aa9-cc0cb069c1d6" providerId="ADAL" clId="{98645AE0-491C-3B47-9BA0-8F51B51969F1}" dt="2021-11-18T22:17:20.299" v="2021" actId="113"/>
        <pc:sldMkLst>
          <pc:docMk/>
          <pc:sldMk cId="97894731" sldId="604"/>
        </pc:sldMkLst>
      </pc:sldChg>
      <pc:sldChg chg="addSp delSp modSp add mod">
        <pc:chgData name="Rémi Saurat" userId="fef24d9d-361e-4203-8aa9-cc0cb069c1d6" providerId="ADAL" clId="{98645AE0-491C-3B47-9BA0-8F51B51969F1}" dt="2021-11-18T22:17:35.711" v="2024" actId="115"/>
        <pc:sldMkLst>
          <pc:docMk/>
          <pc:sldMk cId="386039897" sldId="605"/>
        </pc:sldMkLst>
      </pc:sldChg>
      <pc:sldChg chg="addSp delSp modSp add mod">
        <pc:chgData name="Rémi Saurat" userId="fef24d9d-361e-4203-8aa9-cc0cb069c1d6" providerId="ADAL" clId="{98645AE0-491C-3B47-9BA0-8F51B51969F1}" dt="2021-11-18T22:17:56.491" v="2027" actId="113"/>
        <pc:sldMkLst>
          <pc:docMk/>
          <pc:sldMk cId="424636524" sldId="606"/>
        </pc:sldMkLst>
      </pc:sldChg>
      <pc:sldChg chg="addSp delSp modSp add mod">
        <pc:chgData name="Rémi Saurat" userId="fef24d9d-361e-4203-8aa9-cc0cb069c1d6" providerId="ADAL" clId="{98645AE0-491C-3B47-9BA0-8F51B51969F1}" dt="2021-11-18T22:18:16.991" v="2030" actId="113"/>
        <pc:sldMkLst>
          <pc:docMk/>
          <pc:sldMk cId="2019626238" sldId="607"/>
        </pc:sldMkLst>
      </pc:sldChg>
      <pc:sldChg chg="addSp delSp modSp add mod ord">
        <pc:chgData name="Rémi Saurat" userId="fef24d9d-361e-4203-8aa9-cc0cb069c1d6" providerId="ADAL" clId="{98645AE0-491C-3B47-9BA0-8F51B51969F1}" dt="2021-11-18T22:18:04.826" v="2028" actId="113"/>
        <pc:sldMkLst>
          <pc:docMk/>
          <pc:sldMk cId="2638311429" sldId="608"/>
        </pc:sldMkLst>
      </pc:sldChg>
    </pc:docChg>
  </pc:docChgLst>
  <pc:docChgLst>
    <pc:chgData name="Hortense DE NICOLAY" userId="70a16781-2aa7-49a2-83b7-3172a3d57095" providerId="ADAL" clId="{C9465FA0-0E31-40A1-806C-2942E8E34535}"/>
    <pc:docChg chg="undo redo custSel addSld delSld modSld sldOrd">
      <pc:chgData name="Hortense DE NICOLAY" userId="70a16781-2aa7-49a2-83b7-3172a3d57095" providerId="ADAL" clId="{C9465FA0-0E31-40A1-806C-2942E8E34535}" dt="2021-11-09T11:45:37.728" v="11416" actId="27918"/>
      <pc:docMkLst>
        <pc:docMk/>
      </pc:docMkLst>
      <pc:sldChg chg="addSp delSp modSp mod">
        <pc:chgData name="Hortense DE NICOLAY" userId="70a16781-2aa7-49a2-83b7-3172a3d57095" providerId="ADAL" clId="{C9465FA0-0E31-40A1-806C-2942E8E34535}" dt="2021-11-05T10:19:02.168" v="6343" actId="478"/>
        <pc:sldMkLst>
          <pc:docMk/>
          <pc:sldMk cId="3290525946" sldId="272"/>
        </pc:sldMkLst>
      </pc:sldChg>
      <pc:sldChg chg="del">
        <pc:chgData name="Hortense DE NICOLAY" userId="70a16781-2aa7-49a2-83b7-3172a3d57095" providerId="ADAL" clId="{C9465FA0-0E31-40A1-806C-2942E8E34535}" dt="2021-11-04T10:21:15.676" v="3044" actId="47"/>
        <pc:sldMkLst>
          <pc:docMk/>
          <pc:sldMk cId="3165926720" sldId="274"/>
        </pc:sldMkLst>
      </pc:sldChg>
      <pc:sldChg chg="del">
        <pc:chgData name="Hortense DE NICOLAY" userId="70a16781-2aa7-49a2-83b7-3172a3d57095" providerId="ADAL" clId="{C9465FA0-0E31-40A1-806C-2942E8E34535}" dt="2021-11-05T13:37:51.851" v="8403" actId="47"/>
        <pc:sldMkLst>
          <pc:docMk/>
          <pc:sldMk cId="2884616485" sldId="281"/>
        </pc:sldMkLst>
      </pc:sldChg>
      <pc:sldChg chg="del">
        <pc:chgData name="Hortense DE NICOLAY" userId="70a16781-2aa7-49a2-83b7-3172a3d57095" providerId="ADAL" clId="{C9465FA0-0E31-40A1-806C-2942E8E34535}" dt="2021-11-05T14:25:45.215" v="9007" actId="47"/>
        <pc:sldMkLst>
          <pc:docMk/>
          <pc:sldMk cId="598864535" sldId="283"/>
        </pc:sldMkLst>
      </pc:sldChg>
      <pc:sldChg chg="addSp delSp modSp add del mod">
        <pc:chgData name="Hortense DE NICOLAY" userId="70a16781-2aa7-49a2-83b7-3172a3d57095" providerId="ADAL" clId="{C9465FA0-0E31-40A1-806C-2942E8E34535}" dt="2021-11-05T15:16:32.909" v="9573" actId="47"/>
        <pc:sldMkLst>
          <pc:docMk/>
          <pc:sldMk cId="3949211110" sldId="286"/>
        </pc:sldMkLst>
      </pc:sldChg>
      <pc:sldChg chg="del ord">
        <pc:chgData name="Hortense DE NICOLAY" userId="70a16781-2aa7-49a2-83b7-3172a3d57095" providerId="ADAL" clId="{C9465FA0-0E31-40A1-806C-2942E8E34535}" dt="2021-11-04T10:21:40.477" v="3048" actId="47"/>
        <pc:sldMkLst>
          <pc:docMk/>
          <pc:sldMk cId="3211087823" sldId="288"/>
        </pc:sldMkLst>
      </pc:sldChg>
      <pc:sldChg chg="addSp delSp modSp mod">
        <pc:chgData name="Hortense DE NICOLAY" userId="70a16781-2aa7-49a2-83b7-3172a3d57095" providerId="ADAL" clId="{C9465FA0-0E31-40A1-806C-2942E8E34535}" dt="2021-11-05T10:19:49.230" v="6373" actId="20577"/>
        <pc:sldMkLst>
          <pc:docMk/>
          <pc:sldMk cId="163879468" sldId="291"/>
        </pc:sldMkLst>
      </pc:sldChg>
      <pc:sldChg chg="addSp delSp modSp mod">
        <pc:chgData name="Hortense DE NICOLAY" userId="70a16781-2aa7-49a2-83b7-3172a3d57095" providerId="ADAL" clId="{C9465FA0-0E31-40A1-806C-2942E8E34535}" dt="2021-11-04T08:58:29.815" v="2485" actId="478"/>
        <pc:sldMkLst>
          <pc:docMk/>
          <pc:sldMk cId="1797968634" sldId="462"/>
        </pc:sldMkLst>
      </pc:sldChg>
      <pc:sldChg chg="del">
        <pc:chgData name="Hortense DE NICOLAY" userId="70a16781-2aa7-49a2-83b7-3172a3d57095" providerId="ADAL" clId="{C9465FA0-0E31-40A1-806C-2942E8E34535}" dt="2021-11-04T10:21:38.661" v="3047" actId="47"/>
        <pc:sldMkLst>
          <pc:docMk/>
          <pc:sldMk cId="2375473503" sldId="467"/>
        </pc:sldMkLst>
      </pc:sldChg>
      <pc:sldChg chg="addSp delSp modSp mod">
        <pc:chgData name="Hortense DE NICOLAY" userId="70a16781-2aa7-49a2-83b7-3172a3d57095" providerId="ADAL" clId="{C9465FA0-0E31-40A1-806C-2942E8E34535}" dt="2021-11-05T09:33:21.955" v="5955" actId="27918"/>
        <pc:sldMkLst>
          <pc:docMk/>
          <pc:sldMk cId="986419620" sldId="468"/>
        </pc:sldMkLst>
      </pc:sldChg>
      <pc:sldChg chg="addSp delSp del mod">
        <pc:chgData name="Hortense DE NICOLAY" userId="70a16781-2aa7-49a2-83b7-3172a3d57095" providerId="ADAL" clId="{C9465FA0-0E31-40A1-806C-2942E8E34535}" dt="2021-10-25T14:30:55.430" v="2342" actId="47"/>
        <pc:sldMkLst>
          <pc:docMk/>
          <pc:sldMk cId="640927076" sldId="470"/>
        </pc:sldMkLst>
      </pc:sldChg>
      <pc:sldChg chg="addSp delSp modSp mod">
        <pc:chgData name="Hortense DE NICOLAY" userId="70a16781-2aa7-49a2-83b7-3172a3d57095" providerId="ADAL" clId="{C9465FA0-0E31-40A1-806C-2942E8E34535}" dt="2021-11-05T09:28:54.924" v="5949" actId="27918"/>
        <pc:sldMkLst>
          <pc:docMk/>
          <pc:sldMk cId="3217479164" sldId="471"/>
        </pc:sldMkLst>
      </pc:sldChg>
      <pc:sldChg chg="del">
        <pc:chgData name="Hortense DE NICOLAY" userId="70a16781-2aa7-49a2-83b7-3172a3d57095" providerId="ADAL" clId="{C9465FA0-0E31-40A1-806C-2942E8E34535}" dt="2021-10-25T14:48:42.014" v="2359" actId="47"/>
        <pc:sldMkLst>
          <pc:docMk/>
          <pc:sldMk cId="3243902931" sldId="472"/>
        </pc:sldMkLst>
      </pc:sldChg>
      <pc:sldChg chg="del">
        <pc:chgData name="Hortense DE NICOLAY" userId="70a16781-2aa7-49a2-83b7-3172a3d57095" providerId="ADAL" clId="{C9465FA0-0E31-40A1-806C-2942E8E34535}" dt="2021-10-25T14:30:53.173" v="2341" actId="47"/>
        <pc:sldMkLst>
          <pc:docMk/>
          <pc:sldMk cId="578665346" sldId="473"/>
        </pc:sldMkLst>
      </pc:sldChg>
      <pc:sldChg chg="del">
        <pc:chgData name="Hortense DE NICOLAY" userId="70a16781-2aa7-49a2-83b7-3172a3d57095" providerId="ADAL" clId="{C9465FA0-0E31-40A1-806C-2942E8E34535}" dt="2021-11-04T10:10:52.654" v="2821" actId="47"/>
        <pc:sldMkLst>
          <pc:docMk/>
          <pc:sldMk cId="563441998" sldId="478"/>
        </pc:sldMkLst>
      </pc:sldChg>
      <pc:sldChg chg="addSp delSp modSp del mod">
        <pc:chgData name="Hortense DE NICOLAY" userId="70a16781-2aa7-49a2-83b7-3172a3d57095" providerId="ADAL" clId="{C9465FA0-0E31-40A1-806C-2942E8E34535}" dt="2021-11-05T17:08:02.370" v="9804" actId="47"/>
        <pc:sldMkLst>
          <pc:docMk/>
          <pc:sldMk cId="840785511" sldId="481"/>
        </pc:sldMkLst>
      </pc:sldChg>
      <pc:sldChg chg="modSp mod">
        <pc:chgData name="Hortense DE NICOLAY" userId="70a16781-2aa7-49a2-83b7-3172a3d57095" providerId="ADAL" clId="{C9465FA0-0E31-40A1-806C-2942E8E34535}" dt="2021-11-05T10:04:54.789" v="6277" actId="1076"/>
        <pc:sldMkLst>
          <pc:docMk/>
          <pc:sldMk cId="1310483011" sldId="482"/>
        </pc:sldMkLst>
      </pc:sldChg>
      <pc:sldChg chg="addSp delSp modSp mod">
        <pc:chgData name="Hortense DE NICOLAY" userId="70a16781-2aa7-49a2-83b7-3172a3d57095" providerId="ADAL" clId="{C9465FA0-0E31-40A1-806C-2942E8E34535}" dt="2021-11-09T11:07:50.187" v="9894" actId="1076"/>
        <pc:sldMkLst>
          <pc:docMk/>
          <pc:sldMk cId="152435152" sldId="485"/>
        </pc:sldMkLst>
      </pc:sldChg>
      <pc:sldChg chg="addSp delSp modSp mod">
        <pc:chgData name="Hortense DE NICOLAY" userId="70a16781-2aa7-49a2-83b7-3172a3d57095" providerId="ADAL" clId="{C9465FA0-0E31-40A1-806C-2942E8E34535}" dt="2021-11-04T15:37:33.933" v="4669"/>
        <pc:sldMkLst>
          <pc:docMk/>
          <pc:sldMk cId="2088958550" sldId="486"/>
        </pc:sldMkLst>
      </pc:sldChg>
      <pc:sldChg chg="addSp delSp modSp del mod">
        <pc:chgData name="Hortense DE NICOLAY" userId="70a16781-2aa7-49a2-83b7-3172a3d57095" providerId="ADAL" clId="{C9465FA0-0E31-40A1-806C-2942E8E34535}" dt="2021-11-05T17:12:25.167" v="9880" actId="47"/>
        <pc:sldMkLst>
          <pc:docMk/>
          <pc:sldMk cId="3800954920" sldId="487"/>
        </pc:sldMkLst>
      </pc:sldChg>
      <pc:sldChg chg="addSp delSp modSp mod">
        <pc:chgData name="Hortense DE NICOLAY" userId="70a16781-2aa7-49a2-83b7-3172a3d57095" providerId="ADAL" clId="{C9465FA0-0E31-40A1-806C-2942E8E34535}" dt="2021-11-04T11:38:28.884" v="4026" actId="478"/>
        <pc:sldMkLst>
          <pc:docMk/>
          <pc:sldMk cId="2015668500" sldId="488"/>
        </pc:sldMkLst>
      </pc:sldChg>
      <pc:sldChg chg="addSp delSp modSp mod">
        <pc:chgData name="Hortense DE NICOLAY" userId="70a16781-2aa7-49a2-83b7-3172a3d57095" providerId="ADAL" clId="{C9465FA0-0E31-40A1-806C-2942E8E34535}" dt="2021-11-04T16:15:52.739" v="5281"/>
        <pc:sldMkLst>
          <pc:docMk/>
          <pc:sldMk cId="445844617" sldId="489"/>
        </pc:sldMkLst>
      </pc:sldChg>
      <pc:sldChg chg="addSp delSp modSp mod">
        <pc:chgData name="Hortense DE NICOLAY" userId="70a16781-2aa7-49a2-83b7-3172a3d57095" providerId="ADAL" clId="{C9465FA0-0E31-40A1-806C-2942E8E34535}" dt="2021-11-04T15:57:18.240" v="5063"/>
        <pc:sldMkLst>
          <pc:docMk/>
          <pc:sldMk cId="1206123845" sldId="490"/>
        </pc:sldMkLst>
      </pc:sldChg>
      <pc:sldChg chg="addSp delSp modSp del mod">
        <pc:chgData name="Hortense DE NICOLAY" userId="70a16781-2aa7-49a2-83b7-3172a3d57095" providerId="ADAL" clId="{C9465FA0-0E31-40A1-806C-2942E8E34535}" dt="2021-11-04T16:27:46.123" v="5611" actId="47"/>
        <pc:sldMkLst>
          <pc:docMk/>
          <pc:sldMk cId="1109810549" sldId="491"/>
        </pc:sldMkLst>
      </pc:sldChg>
      <pc:sldChg chg="addSp delSp modSp del mod">
        <pc:chgData name="Hortense DE NICOLAY" userId="70a16781-2aa7-49a2-83b7-3172a3d57095" providerId="ADAL" clId="{C9465FA0-0E31-40A1-806C-2942E8E34535}" dt="2021-11-04T16:27:46.772" v="5612" actId="47"/>
        <pc:sldMkLst>
          <pc:docMk/>
          <pc:sldMk cId="3310386126" sldId="492"/>
        </pc:sldMkLst>
      </pc:sldChg>
      <pc:sldChg chg="addSp delSp modSp mod">
        <pc:chgData name="Hortense DE NICOLAY" userId="70a16781-2aa7-49a2-83b7-3172a3d57095" providerId="ADAL" clId="{C9465FA0-0E31-40A1-806C-2942E8E34535}" dt="2021-11-04T13:03:25.632" v="4254" actId="478"/>
        <pc:sldMkLst>
          <pc:docMk/>
          <pc:sldMk cId="1968073985" sldId="493"/>
        </pc:sldMkLst>
      </pc:sldChg>
      <pc:sldChg chg="addSp delSp modSp mod">
        <pc:chgData name="Hortense DE NICOLAY" userId="70a16781-2aa7-49a2-83b7-3172a3d57095" providerId="ADAL" clId="{C9465FA0-0E31-40A1-806C-2942E8E34535}" dt="2021-11-04T13:05:54.191" v="4286" actId="478"/>
        <pc:sldMkLst>
          <pc:docMk/>
          <pc:sldMk cId="2090147643" sldId="494"/>
        </pc:sldMkLst>
      </pc:sldChg>
      <pc:sldChg chg="addSp delSp modSp del mod">
        <pc:chgData name="Hortense DE NICOLAY" userId="70a16781-2aa7-49a2-83b7-3172a3d57095" providerId="ADAL" clId="{C9465FA0-0E31-40A1-806C-2942E8E34535}" dt="2021-11-04T16:36:07.797" v="5745" actId="47"/>
        <pc:sldMkLst>
          <pc:docMk/>
          <pc:sldMk cId="516841086" sldId="495"/>
        </pc:sldMkLst>
      </pc:sldChg>
      <pc:sldChg chg="addSp delSp modSp del mod">
        <pc:chgData name="Hortense DE NICOLAY" userId="70a16781-2aa7-49a2-83b7-3172a3d57095" providerId="ADAL" clId="{C9465FA0-0E31-40A1-806C-2942E8E34535}" dt="2021-11-04T16:36:08.830" v="5746" actId="47"/>
        <pc:sldMkLst>
          <pc:docMk/>
          <pc:sldMk cId="4071469876" sldId="496"/>
        </pc:sldMkLst>
      </pc:sldChg>
      <pc:sldChg chg="addSp delSp modSp del mod">
        <pc:chgData name="Hortense DE NICOLAY" userId="70a16781-2aa7-49a2-83b7-3172a3d57095" providerId="ADAL" clId="{C9465FA0-0E31-40A1-806C-2942E8E34535}" dt="2021-11-04T16:36:09.669" v="5747" actId="47"/>
        <pc:sldMkLst>
          <pc:docMk/>
          <pc:sldMk cId="3243431213" sldId="497"/>
        </pc:sldMkLst>
      </pc:sldChg>
      <pc:sldChg chg="addSp delSp modSp del mod">
        <pc:chgData name="Hortense DE NICOLAY" userId="70a16781-2aa7-49a2-83b7-3172a3d57095" providerId="ADAL" clId="{C9465FA0-0E31-40A1-806C-2942E8E34535}" dt="2021-11-04T16:36:10.471" v="5748" actId="47"/>
        <pc:sldMkLst>
          <pc:docMk/>
          <pc:sldMk cId="1365656739" sldId="498"/>
        </pc:sldMkLst>
      </pc:sldChg>
      <pc:sldChg chg="addSp delSp modSp del mod">
        <pc:chgData name="Hortense DE NICOLAY" userId="70a16781-2aa7-49a2-83b7-3172a3d57095" providerId="ADAL" clId="{C9465FA0-0E31-40A1-806C-2942E8E34535}" dt="2021-11-04T16:36:11.851" v="5749" actId="47"/>
        <pc:sldMkLst>
          <pc:docMk/>
          <pc:sldMk cId="2176529510" sldId="499"/>
        </pc:sldMkLst>
      </pc:sldChg>
      <pc:sldChg chg="addSp delSp modSp add del mod ord">
        <pc:chgData name="Hortense DE NICOLAY" userId="70a16781-2aa7-49a2-83b7-3172a3d57095" providerId="ADAL" clId="{C9465FA0-0E31-40A1-806C-2942E8E34535}" dt="2021-11-04T16:48:15.528" v="5940" actId="47"/>
        <pc:sldMkLst>
          <pc:docMk/>
          <pc:sldMk cId="1927139557" sldId="500"/>
        </pc:sldMkLst>
      </pc:sldChg>
      <pc:sldChg chg="addSp delSp modSp mod">
        <pc:chgData name="Hortense DE NICOLAY" userId="70a16781-2aa7-49a2-83b7-3172a3d57095" providerId="ADAL" clId="{C9465FA0-0E31-40A1-806C-2942E8E34535}" dt="2021-11-04T13:18:54.705" v="4384" actId="478"/>
        <pc:sldMkLst>
          <pc:docMk/>
          <pc:sldMk cId="3980325316" sldId="501"/>
        </pc:sldMkLst>
      </pc:sldChg>
      <pc:sldChg chg="addSp delSp modSp mod">
        <pc:chgData name="Hortense DE NICOLAY" userId="70a16781-2aa7-49a2-83b7-3172a3d57095" providerId="ADAL" clId="{C9465FA0-0E31-40A1-806C-2942E8E34535}" dt="2021-11-04T13:18:58.386" v="4386" actId="478"/>
        <pc:sldMkLst>
          <pc:docMk/>
          <pc:sldMk cId="1329470123" sldId="502"/>
        </pc:sldMkLst>
      </pc:sldChg>
      <pc:sldChg chg="addSp delSp modSp mod">
        <pc:chgData name="Hortense DE NICOLAY" userId="70a16781-2aa7-49a2-83b7-3172a3d57095" providerId="ADAL" clId="{C9465FA0-0E31-40A1-806C-2942E8E34535}" dt="2021-11-04T13:19:01.384" v="4389" actId="478"/>
        <pc:sldMkLst>
          <pc:docMk/>
          <pc:sldMk cId="77617210" sldId="503"/>
        </pc:sldMkLst>
      </pc:sldChg>
      <pc:sldChg chg="addSp delSp modSp del mod">
        <pc:chgData name="Hortense DE NICOLAY" userId="70a16781-2aa7-49a2-83b7-3172a3d57095" providerId="ADAL" clId="{C9465FA0-0E31-40A1-806C-2942E8E34535}" dt="2021-11-04T16:40:05.393" v="5905" actId="47"/>
        <pc:sldMkLst>
          <pc:docMk/>
          <pc:sldMk cId="454506731" sldId="504"/>
        </pc:sldMkLst>
      </pc:sldChg>
      <pc:sldChg chg="del">
        <pc:chgData name="Hortense DE NICOLAY" userId="70a16781-2aa7-49a2-83b7-3172a3d57095" providerId="ADAL" clId="{C9465FA0-0E31-40A1-806C-2942E8E34535}" dt="2021-11-04T16:48:12.195" v="5939" actId="47"/>
        <pc:sldMkLst>
          <pc:docMk/>
          <pc:sldMk cId="1824008227" sldId="505"/>
        </pc:sldMkLst>
      </pc:sldChg>
      <pc:sldChg chg="del">
        <pc:chgData name="Hortense DE NICOLAY" userId="70a16781-2aa7-49a2-83b7-3172a3d57095" providerId="ADAL" clId="{C9465FA0-0E31-40A1-806C-2942E8E34535}" dt="2021-11-04T16:48:09.591" v="5938" actId="47"/>
        <pc:sldMkLst>
          <pc:docMk/>
          <pc:sldMk cId="2656684522" sldId="506"/>
        </pc:sldMkLst>
      </pc:sldChg>
      <pc:sldChg chg="del">
        <pc:chgData name="Hortense DE NICOLAY" userId="70a16781-2aa7-49a2-83b7-3172a3d57095" providerId="ADAL" clId="{C9465FA0-0E31-40A1-806C-2942E8E34535}" dt="2021-11-04T16:48:05.243" v="5937" actId="47"/>
        <pc:sldMkLst>
          <pc:docMk/>
          <pc:sldMk cId="3118316086" sldId="507"/>
        </pc:sldMkLst>
      </pc:sldChg>
      <pc:sldChg chg="del">
        <pc:chgData name="Hortense DE NICOLAY" userId="70a16781-2aa7-49a2-83b7-3172a3d57095" providerId="ADAL" clId="{C9465FA0-0E31-40A1-806C-2942E8E34535}" dt="2021-11-04T16:48:01.623" v="5936" actId="47"/>
        <pc:sldMkLst>
          <pc:docMk/>
          <pc:sldMk cId="915507659" sldId="508"/>
        </pc:sldMkLst>
      </pc:sldChg>
      <pc:sldChg chg="delSp del mod">
        <pc:chgData name="Hortense DE NICOLAY" userId="70a16781-2aa7-49a2-83b7-3172a3d57095" providerId="ADAL" clId="{C9465FA0-0E31-40A1-806C-2942E8E34535}" dt="2021-11-05T13:00:59.148" v="7824" actId="47"/>
        <pc:sldMkLst>
          <pc:docMk/>
          <pc:sldMk cId="3029394250" sldId="509"/>
        </pc:sldMkLst>
      </pc:sldChg>
      <pc:sldChg chg="addSp delSp modSp mod">
        <pc:chgData name="Hortense DE NICOLAY" userId="70a16781-2aa7-49a2-83b7-3172a3d57095" providerId="ADAL" clId="{C9465FA0-0E31-40A1-806C-2942E8E34535}" dt="2021-11-05T10:04:57.840" v="6278" actId="1076"/>
        <pc:sldMkLst>
          <pc:docMk/>
          <pc:sldMk cId="1901855051" sldId="510"/>
        </pc:sldMkLst>
      </pc:sldChg>
      <pc:sldChg chg="del">
        <pc:chgData name="Hortense DE NICOLAY" userId="70a16781-2aa7-49a2-83b7-3172a3d57095" providerId="ADAL" clId="{C9465FA0-0E31-40A1-806C-2942E8E34535}" dt="2021-10-25T15:33:58.191" v="2431" actId="47"/>
        <pc:sldMkLst>
          <pc:docMk/>
          <pc:sldMk cId="836720591" sldId="511"/>
        </pc:sldMkLst>
      </pc:sldChg>
      <pc:sldChg chg="modSp mod">
        <pc:chgData name="Hortense DE NICOLAY" userId="70a16781-2aa7-49a2-83b7-3172a3d57095" providerId="ADAL" clId="{C9465FA0-0E31-40A1-806C-2942E8E34535}" dt="2021-11-05T10:05:02.592" v="6279" actId="1076"/>
        <pc:sldMkLst>
          <pc:docMk/>
          <pc:sldMk cId="2768137608" sldId="519"/>
        </pc:sldMkLst>
      </pc:sldChg>
      <pc:sldChg chg="addSp delSp modSp mod">
        <pc:chgData name="Hortense DE NICOLAY" userId="70a16781-2aa7-49a2-83b7-3172a3d57095" providerId="ADAL" clId="{C9465FA0-0E31-40A1-806C-2942E8E34535}" dt="2021-11-05T09:31:02.057" v="5952" actId="27918"/>
        <pc:sldMkLst>
          <pc:docMk/>
          <pc:sldMk cId="3282778597" sldId="520"/>
        </pc:sldMkLst>
      </pc:sldChg>
      <pc:sldChg chg="addSp delSp modSp new mod">
        <pc:chgData name="Hortense DE NICOLAY" userId="70a16781-2aa7-49a2-83b7-3172a3d57095" providerId="ADAL" clId="{C9465FA0-0E31-40A1-806C-2942E8E34535}" dt="2021-10-25T09:44:43.243" v="1059"/>
        <pc:sldMkLst>
          <pc:docMk/>
          <pc:sldMk cId="3402421989" sldId="521"/>
        </pc:sldMkLst>
      </pc:sldChg>
      <pc:sldChg chg="addSp delSp modSp mod ord">
        <pc:chgData name="Hortense DE NICOLAY" userId="70a16781-2aa7-49a2-83b7-3172a3d57095" providerId="ADAL" clId="{C9465FA0-0E31-40A1-806C-2942E8E34535}" dt="2021-10-25T12:23:04.027" v="1174"/>
        <pc:sldMkLst>
          <pc:docMk/>
          <pc:sldMk cId="1451847665" sldId="522"/>
        </pc:sldMkLst>
      </pc:sldChg>
      <pc:sldChg chg="addSp delSp modSp mod">
        <pc:chgData name="Hortense DE NICOLAY" userId="70a16781-2aa7-49a2-83b7-3172a3d57095" providerId="ADAL" clId="{C9465FA0-0E31-40A1-806C-2942E8E34535}" dt="2021-10-25T14:51:27.550" v="2366" actId="1076"/>
        <pc:sldMkLst>
          <pc:docMk/>
          <pc:sldMk cId="1732712657" sldId="523"/>
        </pc:sldMkLst>
      </pc:sldChg>
      <pc:sldChg chg="addSp delSp modSp mod ord">
        <pc:chgData name="Hortense DE NICOLAY" userId="70a16781-2aa7-49a2-83b7-3172a3d57095" providerId="ADAL" clId="{C9465FA0-0E31-40A1-806C-2942E8E34535}" dt="2021-10-25T14:51:50.482" v="2370" actId="478"/>
        <pc:sldMkLst>
          <pc:docMk/>
          <pc:sldMk cId="1019077652" sldId="524"/>
        </pc:sldMkLst>
      </pc:sldChg>
      <pc:sldChg chg="addSp delSp modSp mod">
        <pc:chgData name="Hortense DE NICOLAY" userId="70a16781-2aa7-49a2-83b7-3172a3d57095" providerId="ADAL" clId="{C9465FA0-0E31-40A1-806C-2942E8E34535}" dt="2021-11-04T10:35:46.664" v="3631" actId="478"/>
        <pc:sldMkLst>
          <pc:docMk/>
          <pc:sldMk cId="2469928086" sldId="525"/>
        </pc:sldMkLst>
      </pc:sldChg>
      <pc:sldChg chg="addSp delSp modSp mod ord">
        <pc:chgData name="Hortense DE NICOLAY" userId="70a16781-2aa7-49a2-83b7-3172a3d57095" providerId="ADAL" clId="{C9465FA0-0E31-40A1-806C-2942E8E34535}" dt="2021-11-04T10:37:06.054" v="3740" actId="20577"/>
        <pc:sldMkLst>
          <pc:docMk/>
          <pc:sldMk cId="1520767172" sldId="526"/>
        </pc:sldMkLst>
      </pc:sldChg>
      <pc:sldChg chg="addSp delSp modSp add mod">
        <pc:chgData name="Hortense DE NICOLAY" userId="70a16781-2aa7-49a2-83b7-3172a3d57095" providerId="ADAL" clId="{C9465FA0-0E31-40A1-806C-2942E8E34535}" dt="2021-11-04T10:34:43.850" v="3591" actId="1076"/>
        <pc:sldMkLst>
          <pc:docMk/>
          <pc:sldMk cId="2402097268" sldId="527"/>
        </pc:sldMkLst>
      </pc:sldChg>
      <pc:sldChg chg="addSp delSp modSp add mod">
        <pc:chgData name="Hortense DE NICOLAY" userId="70a16781-2aa7-49a2-83b7-3172a3d57095" providerId="ADAL" clId="{C9465FA0-0E31-40A1-806C-2942E8E34535}" dt="2021-11-04T10:32:49.330" v="3450" actId="1076"/>
        <pc:sldMkLst>
          <pc:docMk/>
          <pc:sldMk cId="77896056" sldId="528"/>
        </pc:sldMkLst>
      </pc:sldChg>
      <pc:sldChg chg="addSp delSp modSp add mod ord">
        <pc:chgData name="Hortense DE NICOLAY" userId="70a16781-2aa7-49a2-83b7-3172a3d57095" providerId="ADAL" clId="{C9465FA0-0E31-40A1-806C-2942E8E34535}" dt="2021-11-04T10:31:22.897" v="3339" actId="14100"/>
        <pc:sldMkLst>
          <pc:docMk/>
          <pc:sldMk cId="1333478995" sldId="529"/>
        </pc:sldMkLst>
      </pc:sldChg>
      <pc:sldChg chg="addSp delSp modSp add mod">
        <pc:chgData name="Hortense DE NICOLAY" userId="70a16781-2aa7-49a2-83b7-3172a3d57095" providerId="ADAL" clId="{C9465FA0-0E31-40A1-806C-2942E8E34535}" dt="2021-11-04T10:31:36.148" v="3348" actId="478"/>
        <pc:sldMkLst>
          <pc:docMk/>
          <pc:sldMk cId="1107297532" sldId="530"/>
        </pc:sldMkLst>
      </pc:sldChg>
      <pc:sldChg chg="addSp delSp modSp mod">
        <pc:chgData name="Hortense DE NICOLAY" userId="70a16781-2aa7-49a2-83b7-3172a3d57095" providerId="ADAL" clId="{C9465FA0-0E31-40A1-806C-2942E8E34535}" dt="2021-11-05T09:37:05.505" v="5959" actId="27918"/>
        <pc:sldMkLst>
          <pc:docMk/>
          <pc:sldMk cId="209286107" sldId="531"/>
        </pc:sldMkLst>
      </pc:sldChg>
      <pc:sldChg chg="addSp delSp modSp mod">
        <pc:chgData name="Hortense DE NICOLAY" userId="70a16781-2aa7-49a2-83b7-3172a3d57095" providerId="ADAL" clId="{C9465FA0-0E31-40A1-806C-2942E8E34535}" dt="2021-11-05T13:12:51.664" v="8026" actId="11529"/>
        <pc:sldMkLst>
          <pc:docMk/>
          <pc:sldMk cId="2476399750" sldId="533"/>
        </pc:sldMkLst>
      </pc:sldChg>
      <pc:sldChg chg="addSp delSp modSp mod ord">
        <pc:chgData name="Hortense DE NICOLAY" userId="70a16781-2aa7-49a2-83b7-3172a3d57095" providerId="ADAL" clId="{C9465FA0-0E31-40A1-806C-2942E8E34535}" dt="2021-11-05T17:07:58.383" v="9803" actId="20577"/>
        <pc:sldMkLst>
          <pc:docMk/>
          <pc:sldMk cId="438521095" sldId="534"/>
        </pc:sldMkLst>
      </pc:sldChg>
      <pc:sldChg chg="modSp mod">
        <pc:chgData name="Hortense DE NICOLAY" userId="70a16781-2aa7-49a2-83b7-3172a3d57095" providerId="ADAL" clId="{C9465FA0-0E31-40A1-806C-2942E8E34535}" dt="2021-11-04T11:48:27.089" v="4141" actId="207"/>
        <pc:sldMkLst>
          <pc:docMk/>
          <pc:sldMk cId="381270926" sldId="535"/>
        </pc:sldMkLst>
      </pc:sldChg>
      <pc:sldChg chg="modSp mod">
        <pc:chgData name="Hortense DE NICOLAY" userId="70a16781-2aa7-49a2-83b7-3172a3d57095" providerId="ADAL" clId="{C9465FA0-0E31-40A1-806C-2942E8E34535}" dt="2021-11-04T12:01:01.355" v="4220"/>
        <pc:sldMkLst>
          <pc:docMk/>
          <pc:sldMk cId="1864803213" sldId="536"/>
        </pc:sldMkLst>
      </pc:sldChg>
      <pc:sldChg chg="modSp mod">
        <pc:chgData name="Hortense DE NICOLAY" userId="70a16781-2aa7-49a2-83b7-3172a3d57095" providerId="ADAL" clId="{C9465FA0-0E31-40A1-806C-2942E8E34535}" dt="2021-11-04T13:20:41.504" v="4426" actId="20577"/>
        <pc:sldMkLst>
          <pc:docMk/>
          <pc:sldMk cId="1598724813" sldId="537"/>
        </pc:sldMkLst>
      </pc:sldChg>
      <pc:sldChg chg="modSp mod">
        <pc:chgData name="Hortense DE NICOLAY" userId="70a16781-2aa7-49a2-83b7-3172a3d57095" providerId="ADAL" clId="{C9465FA0-0E31-40A1-806C-2942E8E34535}" dt="2021-11-04T15:37:13.082" v="4668"/>
        <pc:sldMkLst>
          <pc:docMk/>
          <pc:sldMk cId="1896492994" sldId="538"/>
        </pc:sldMkLst>
      </pc:sldChg>
      <pc:sldChg chg="addSp delSp modSp mod">
        <pc:chgData name="Hortense DE NICOLAY" userId="70a16781-2aa7-49a2-83b7-3172a3d57095" providerId="ADAL" clId="{C9465FA0-0E31-40A1-806C-2942E8E34535}" dt="2021-11-04T15:53:14.124" v="4857" actId="1076"/>
        <pc:sldMkLst>
          <pc:docMk/>
          <pc:sldMk cId="3360025570" sldId="539"/>
        </pc:sldMkLst>
      </pc:sldChg>
      <pc:sldChg chg="modSp mod">
        <pc:chgData name="Hortense DE NICOLAY" userId="70a16781-2aa7-49a2-83b7-3172a3d57095" providerId="ADAL" clId="{C9465FA0-0E31-40A1-806C-2942E8E34535}" dt="2021-11-04T15:53:38.616" v="4886" actId="20577"/>
        <pc:sldMkLst>
          <pc:docMk/>
          <pc:sldMk cId="2791169434" sldId="540"/>
        </pc:sldMkLst>
      </pc:sldChg>
      <pc:sldChg chg="modSp mod">
        <pc:chgData name="Hortense DE NICOLAY" userId="70a16781-2aa7-49a2-83b7-3172a3d57095" providerId="ADAL" clId="{C9465FA0-0E31-40A1-806C-2942E8E34535}" dt="2021-11-04T15:57:07.544" v="5062" actId="20577"/>
        <pc:sldMkLst>
          <pc:docMk/>
          <pc:sldMk cId="3874538951" sldId="541"/>
        </pc:sldMkLst>
      </pc:sldChg>
      <pc:sldChg chg="addSp delSp modSp del mod">
        <pc:chgData name="Hortense DE NICOLAY" userId="70a16781-2aa7-49a2-83b7-3172a3d57095" providerId="ADAL" clId="{C9465FA0-0E31-40A1-806C-2942E8E34535}" dt="2021-11-04T16:11:51.512" v="5233" actId="2696"/>
        <pc:sldMkLst>
          <pc:docMk/>
          <pc:sldMk cId="1412146913" sldId="542"/>
        </pc:sldMkLst>
      </pc:sldChg>
      <pc:sldChg chg="modSp mod">
        <pc:chgData name="Hortense DE NICOLAY" userId="70a16781-2aa7-49a2-83b7-3172a3d57095" providerId="ADAL" clId="{C9465FA0-0E31-40A1-806C-2942E8E34535}" dt="2021-11-04T16:15:38.246" v="5280" actId="207"/>
        <pc:sldMkLst>
          <pc:docMk/>
          <pc:sldMk cId="3001971414" sldId="542"/>
        </pc:sldMkLst>
      </pc:sldChg>
      <pc:sldChg chg="modSp mod">
        <pc:chgData name="Hortense DE NICOLAY" userId="70a16781-2aa7-49a2-83b7-3172a3d57095" providerId="ADAL" clId="{C9465FA0-0E31-40A1-806C-2942E8E34535}" dt="2021-11-04T16:25:00.943" v="5519" actId="27918"/>
        <pc:sldMkLst>
          <pc:docMk/>
          <pc:sldMk cId="1391222700" sldId="543"/>
        </pc:sldMkLst>
      </pc:sldChg>
      <pc:sldChg chg="modSp mod">
        <pc:chgData name="Hortense DE NICOLAY" userId="70a16781-2aa7-49a2-83b7-3172a3d57095" providerId="ADAL" clId="{C9465FA0-0E31-40A1-806C-2942E8E34535}" dt="2021-11-04T16:25:44.902" v="5520"/>
        <pc:sldMkLst>
          <pc:docMk/>
          <pc:sldMk cId="3788805389" sldId="544"/>
        </pc:sldMkLst>
      </pc:sldChg>
      <pc:sldChg chg="addSp delSp modSp mod">
        <pc:chgData name="Hortense DE NICOLAY" userId="70a16781-2aa7-49a2-83b7-3172a3d57095" providerId="ADAL" clId="{C9465FA0-0E31-40A1-806C-2942E8E34535}" dt="2021-11-04T16:28:03.603" v="5643" actId="20577"/>
        <pc:sldMkLst>
          <pc:docMk/>
          <pc:sldMk cId="3890892553" sldId="545"/>
        </pc:sldMkLst>
      </pc:sldChg>
      <pc:sldChg chg="modSp mod">
        <pc:chgData name="Hortense DE NICOLAY" userId="70a16781-2aa7-49a2-83b7-3172a3d57095" providerId="ADAL" clId="{C9465FA0-0E31-40A1-806C-2942E8E34535}" dt="2021-11-04T16:38:37.390" v="5819"/>
        <pc:sldMkLst>
          <pc:docMk/>
          <pc:sldMk cId="2158351034" sldId="546"/>
        </pc:sldMkLst>
      </pc:sldChg>
      <pc:sldChg chg="addSp delSp modSp del mod">
        <pc:chgData name="Hortense DE NICOLAY" userId="70a16781-2aa7-49a2-83b7-3172a3d57095" providerId="ADAL" clId="{C9465FA0-0E31-40A1-806C-2942E8E34535}" dt="2021-11-04T16:36:45.579" v="5754" actId="47"/>
        <pc:sldMkLst>
          <pc:docMk/>
          <pc:sldMk cId="3855329468" sldId="546"/>
        </pc:sldMkLst>
      </pc:sldChg>
      <pc:sldChg chg="addSp delSp modSp mod">
        <pc:chgData name="Hortense DE NICOLAY" userId="70a16781-2aa7-49a2-83b7-3172a3d57095" providerId="ADAL" clId="{C9465FA0-0E31-40A1-806C-2942E8E34535}" dt="2021-11-05T10:44:08.268" v="7748" actId="113"/>
        <pc:sldMkLst>
          <pc:docMk/>
          <pc:sldMk cId="2855180273" sldId="547"/>
        </pc:sldMkLst>
      </pc:sldChg>
      <pc:sldChg chg="modSp del mod">
        <pc:chgData name="Hortense DE NICOLAY" userId="70a16781-2aa7-49a2-83b7-3172a3d57095" providerId="ADAL" clId="{C9465FA0-0E31-40A1-806C-2942E8E34535}" dt="2021-11-04T16:36:47.360" v="5755" actId="47"/>
        <pc:sldMkLst>
          <pc:docMk/>
          <pc:sldMk cId="3798095638" sldId="547"/>
        </pc:sldMkLst>
      </pc:sldChg>
      <pc:sldChg chg="addSp modSp mod">
        <pc:chgData name="Hortense DE NICOLAY" userId="70a16781-2aa7-49a2-83b7-3172a3d57095" providerId="ADAL" clId="{C9465FA0-0E31-40A1-806C-2942E8E34535}" dt="2021-11-04T16:40:39.077" v="5908" actId="1076"/>
        <pc:sldMkLst>
          <pc:docMk/>
          <pc:sldMk cId="1059749905" sldId="548"/>
        </pc:sldMkLst>
      </pc:sldChg>
      <pc:sldChg chg="modSp mod">
        <pc:chgData name="Hortense DE NICOLAY" userId="70a16781-2aa7-49a2-83b7-3172a3d57095" providerId="ADAL" clId="{C9465FA0-0E31-40A1-806C-2942E8E34535}" dt="2021-11-04T16:40:51.149" v="5935" actId="20577"/>
        <pc:sldMkLst>
          <pc:docMk/>
          <pc:sldMk cId="4206884648" sldId="549"/>
        </pc:sldMkLst>
      </pc:sldChg>
      <pc:sldChg chg="modSp mod">
        <pc:chgData name="Hortense DE NICOLAY" userId="70a16781-2aa7-49a2-83b7-3172a3d57095" providerId="ADAL" clId="{C9465FA0-0E31-40A1-806C-2942E8E34535}" dt="2021-11-09T11:36:55.847" v="10945"/>
        <pc:sldMkLst>
          <pc:docMk/>
          <pc:sldMk cId="110966196" sldId="550"/>
        </pc:sldMkLst>
      </pc:sldChg>
      <pc:sldChg chg="addSp delSp modSp add mod">
        <pc:chgData name="Hortense DE NICOLAY" userId="70a16781-2aa7-49a2-83b7-3172a3d57095" providerId="ADAL" clId="{C9465FA0-0E31-40A1-806C-2942E8E34535}" dt="2021-11-05T10:48:06.348" v="7823" actId="1076"/>
        <pc:sldMkLst>
          <pc:docMk/>
          <pc:sldMk cId="3316964846" sldId="551"/>
        </pc:sldMkLst>
      </pc:sldChg>
      <pc:sldChg chg="addSp delSp modSp del mod">
        <pc:chgData name="Hortense DE NICOLAY" userId="70a16781-2aa7-49a2-83b7-3172a3d57095" providerId="ADAL" clId="{C9465FA0-0E31-40A1-806C-2942E8E34535}" dt="2021-11-05T15:16:30.708" v="9572" actId="47"/>
        <pc:sldMkLst>
          <pc:docMk/>
          <pc:sldMk cId="3158173832" sldId="552"/>
        </pc:sldMkLst>
      </pc:sldChg>
      <pc:sldChg chg="addSp delSp modSp add del mod">
        <pc:chgData name="Hortense DE NICOLAY" userId="70a16781-2aa7-49a2-83b7-3172a3d57095" providerId="ADAL" clId="{C9465FA0-0E31-40A1-806C-2942E8E34535}" dt="2021-11-05T15:11:11.600" v="9503" actId="47"/>
        <pc:sldMkLst>
          <pc:docMk/>
          <pc:sldMk cId="262047344" sldId="553"/>
        </pc:sldMkLst>
      </pc:sldChg>
      <pc:sldChg chg="addSp delSp modSp del mod">
        <pc:chgData name="Hortense DE NICOLAY" userId="70a16781-2aa7-49a2-83b7-3172a3d57095" providerId="ADAL" clId="{C9465FA0-0E31-40A1-806C-2942E8E34535}" dt="2021-11-05T15:11:10.655" v="9502" actId="47"/>
        <pc:sldMkLst>
          <pc:docMk/>
          <pc:sldMk cId="475571603" sldId="554"/>
        </pc:sldMkLst>
      </pc:sldChg>
      <pc:sldChg chg="addSp delSp modSp mod">
        <pc:chgData name="Hortense DE NICOLAY" userId="70a16781-2aa7-49a2-83b7-3172a3d57095" providerId="ADAL" clId="{C9465FA0-0E31-40A1-806C-2942E8E34535}" dt="2021-11-05T15:15:18.037" v="9560" actId="208"/>
        <pc:sldMkLst>
          <pc:docMk/>
          <pc:sldMk cId="2109821370" sldId="555"/>
        </pc:sldMkLst>
      </pc:sldChg>
      <pc:sldChg chg="addSp delSp modSp mod">
        <pc:chgData name="Hortense DE NICOLAY" userId="70a16781-2aa7-49a2-83b7-3172a3d57095" providerId="ADAL" clId="{C9465FA0-0E31-40A1-806C-2942E8E34535}" dt="2021-11-05T15:16:45.716" v="9574" actId="20577"/>
        <pc:sldMkLst>
          <pc:docMk/>
          <pc:sldMk cId="1267605220" sldId="556"/>
        </pc:sldMkLst>
      </pc:sldChg>
      <pc:sldChg chg="addSp delSp modSp add mod">
        <pc:chgData name="Hortense DE NICOLAY" userId="70a16781-2aa7-49a2-83b7-3172a3d57095" providerId="ADAL" clId="{C9465FA0-0E31-40A1-806C-2942E8E34535}" dt="2021-11-05T17:11:52.523" v="9879" actId="14100"/>
        <pc:sldMkLst>
          <pc:docMk/>
          <pc:sldMk cId="3500682936" sldId="557"/>
        </pc:sldMkLst>
      </pc:sldChg>
      <pc:sldChg chg="addSp delSp modSp mod">
        <pc:chgData name="Hortense DE NICOLAY" userId="70a16781-2aa7-49a2-83b7-3172a3d57095" providerId="ADAL" clId="{C9465FA0-0E31-40A1-806C-2942E8E34535}" dt="2021-11-09T11:38:24.003" v="11086" actId="20577"/>
        <pc:sldMkLst>
          <pc:docMk/>
          <pc:sldMk cId="2638522908" sldId="558"/>
        </pc:sldMkLst>
      </pc:sldChg>
      <pc:sldChg chg="new del">
        <pc:chgData name="Hortense DE NICOLAY" userId="70a16781-2aa7-49a2-83b7-3172a3d57095" providerId="ADAL" clId="{C9465FA0-0E31-40A1-806C-2942E8E34535}" dt="2021-11-09T11:07:53.941" v="9895" actId="47"/>
        <pc:sldMkLst>
          <pc:docMk/>
          <pc:sldMk cId="3020868832" sldId="558"/>
        </pc:sldMkLst>
      </pc:sldChg>
      <pc:sldChg chg="modSp mod">
        <pc:chgData name="Hortense DE NICOLAY" userId="70a16781-2aa7-49a2-83b7-3172a3d57095" providerId="ADAL" clId="{C9465FA0-0E31-40A1-806C-2942E8E34535}" dt="2021-11-09T11:36:41.157" v="10944" actId="20577"/>
        <pc:sldMkLst>
          <pc:docMk/>
          <pc:sldMk cId="2694060814" sldId="559"/>
        </pc:sldMkLst>
      </pc:sldChg>
      <pc:sldChg chg="modSp add mod">
        <pc:chgData name="Hortense DE NICOLAY" userId="70a16781-2aa7-49a2-83b7-3172a3d57095" providerId="ADAL" clId="{C9465FA0-0E31-40A1-806C-2942E8E34535}" dt="2021-11-09T11:44:55.432" v="11330" actId="20577"/>
        <pc:sldMkLst>
          <pc:docMk/>
          <pc:sldMk cId="1930392146" sldId="560"/>
        </pc:sldMkLst>
      </pc:sldChg>
      <pc:sldChg chg="modSp mod">
        <pc:chgData name="Hortense DE NICOLAY" userId="70a16781-2aa7-49a2-83b7-3172a3d57095" providerId="ADAL" clId="{C9465FA0-0E31-40A1-806C-2942E8E34535}" dt="2021-11-09T11:44:48.781" v="11322" actId="20577"/>
        <pc:sldMkLst>
          <pc:docMk/>
          <pc:sldMk cId="145688290" sldId="561"/>
        </pc:sldMkLst>
      </pc:sldChg>
      <pc:sldChg chg="modSp mod">
        <pc:chgData name="Hortense DE NICOLAY" userId="70a16781-2aa7-49a2-83b7-3172a3d57095" providerId="ADAL" clId="{C9465FA0-0E31-40A1-806C-2942E8E34535}" dt="2021-11-09T11:45:37.728" v="11416" actId="27918"/>
        <pc:sldMkLst>
          <pc:docMk/>
          <pc:sldMk cId="2005597072" sldId="562"/>
        </pc:sldMkLst>
      </pc:sldChg>
    </pc:docChg>
  </pc:docChgLst>
  <pc:docChgLst>
    <pc:chgData name="Hortense de Nicolay" userId="70a16781-2aa7-49a2-83b7-3172a3d57095" providerId="ADAL" clId="{5E1D428D-B022-47D5-82C3-0D1C08C68D32}"/>
    <pc:docChg chg="undo redo custSel addSld delSld modSld sldOrd modMainMaster">
      <pc:chgData name="Hortense de Nicolay" userId="70a16781-2aa7-49a2-83b7-3172a3d57095" providerId="ADAL" clId="{5E1D428D-B022-47D5-82C3-0D1C08C68D32}" dt="2025-03-11T11:21:44.836" v="56728" actId="20577"/>
      <pc:docMkLst>
        <pc:docMk/>
      </pc:docMkLst>
      <pc:sldChg chg="addSp delSp modSp mod">
        <pc:chgData name="Hortense de Nicolay" userId="70a16781-2aa7-49a2-83b7-3172a3d57095" providerId="ADAL" clId="{5E1D428D-B022-47D5-82C3-0D1C08C68D32}" dt="2025-03-11T07:28:59.979" v="56646" actId="478"/>
        <pc:sldMkLst>
          <pc:docMk/>
          <pc:sldMk cId="3242400204" sldId="256"/>
        </pc:sldMkLst>
      </pc:sldChg>
      <pc:sldChg chg="addSp delSp modSp mod">
        <pc:chgData name="Hortense de Nicolay" userId="70a16781-2aa7-49a2-83b7-3172a3d57095" providerId="ADAL" clId="{5E1D428D-B022-47D5-82C3-0D1C08C68D32}" dt="2025-03-11T07:29:02.266" v="56647" actId="478"/>
        <pc:sldMkLst>
          <pc:docMk/>
          <pc:sldMk cId="2369007243" sldId="257"/>
        </pc:sldMkLst>
      </pc:sldChg>
      <pc:sldChg chg="addSp delSp modSp mod">
        <pc:chgData name="Hortense de Nicolay" userId="70a16781-2aa7-49a2-83b7-3172a3d57095" providerId="ADAL" clId="{5E1D428D-B022-47D5-82C3-0D1C08C68D32}" dt="2025-03-11T07:32:32.791" v="56701" actId="478"/>
        <pc:sldMkLst>
          <pc:docMk/>
          <pc:sldMk cId="1887728478" sldId="262"/>
        </pc:sldMkLst>
      </pc:sldChg>
      <pc:sldChg chg="del">
        <pc:chgData name="Hortense de Nicolay" userId="70a16781-2aa7-49a2-83b7-3172a3d57095" providerId="ADAL" clId="{5E1D428D-B022-47D5-82C3-0D1C08C68D32}" dt="2025-02-04T16:13:23.209" v="251" actId="47"/>
        <pc:sldMkLst>
          <pc:docMk/>
          <pc:sldMk cId="2934389175" sldId="265"/>
        </pc:sldMkLst>
      </pc:sldChg>
      <pc:sldChg chg="addSp delSp modSp mod">
        <pc:chgData name="Hortense de Nicolay" userId="70a16781-2aa7-49a2-83b7-3172a3d57095" providerId="ADAL" clId="{5E1D428D-B022-47D5-82C3-0D1C08C68D32}" dt="2025-03-11T07:29:08.998" v="56650" actId="478"/>
        <pc:sldMkLst>
          <pc:docMk/>
          <pc:sldMk cId="1487394912" sldId="266"/>
        </pc:sldMkLst>
      </pc:sldChg>
      <pc:sldChg chg="addSp delSp modSp mod">
        <pc:chgData name="Hortense de Nicolay" userId="70a16781-2aa7-49a2-83b7-3172a3d57095" providerId="ADAL" clId="{5E1D428D-B022-47D5-82C3-0D1C08C68D32}" dt="2025-03-11T07:31:47.508" v="56689" actId="478"/>
        <pc:sldMkLst>
          <pc:docMk/>
          <pc:sldMk cId="1051981301" sldId="268"/>
        </pc:sldMkLst>
      </pc:sldChg>
      <pc:sldChg chg="addSp delSp modSp mod">
        <pc:chgData name="Hortense de Nicolay" userId="70a16781-2aa7-49a2-83b7-3172a3d57095" providerId="ADAL" clId="{5E1D428D-B022-47D5-82C3-0D1C08C68D32}" dt="2025-03-11T07:32:19.905" v="56698" actId="478"/>
        <pc:sldMkLst>
          <pc:docMk/>
          <pc:sldMk cId="1827443468" sldId="270"/>
        </pc:sldMkLst>
      </pc:sldChg>
      <pc:sldChg chg="del">
        <pc:chgData name="Hortense de Nicolay" userId="70a16781-2aa7-49a2-83b7-3172a3d57095" providerId="ADAL" clId="{5E1D428D-B022-47D5-82C3-0D1C08C68D32}" dt="2025-02-18T15:51:56.141" v="17071" actId="47"/>
        <pc:sldMkLst>
          <pc:docMk/>
          <pc:sldMk cId="1558271791" sldId="294"/>
        </pc:sldMkLst>
      </pc:sldChg>
      <pc:sldChg chg="addSp modSp del mod modShow">
        <pc:chgData name="Hortense de Nicolay" userId="70a16781-2aa7-49a2-83b7-3172a3d57095" providerId="ADAL" clId="{5E1D428D-B022-47D5-82C3-0D1C08C68D32}" dt="2025-02-25T10:35:42.892" v="22704" actId="47"/>
        <pc:sldMkLst>
          <pc:docMk/>
          <pc:sldMk cId="80271153" sldId="295"/>
        </pc:sldMkLst>
      </pc:sldChg>
      <pc:sldChg chg="del">
        <pc:chgData name="Hortense de Nicolay" userId="70a16781-2aa7-49a2-83b7-3172a3d57095" providerId="ADAL" clId="{5E1D428D-B022-47D5-82C3-0D1C08C68D32}" dt="2025-02-18T09:17:33.793" v="14447" actId="47"/>
        <pc:sldMkLst>
          <pc:docMk/>
          <pc:sldMk cId="4004819045" sldId="296"/>
        </pc:sldMkLst>
      </pc:sldChg>
      <pc:sldChg chg="del">
        <pc:chgData name="Hortense de Nicolay" userId="70a16781-2aa7-49a2-83b7-3172a3d57095" providerId="ADAL" clId="{5E1D428D-B022-47D5-82C3-0D1C08C68D32}" dt="2025-02-18T15:51:57.232" v="17072" actId="47"/>
        <pc:sldMkLst>
          <pc:docMk/>
          <pc:sldMk cId="2078757725" sldId="318"/>
        </pc:sldMkLst>
      </pc:sldChg>
      <pc:sldChg chg="delSp add del mod">
        <pc:chgData name="Hortense de Nicolay" userId="70a16781-2aa7-49a2-83b7-3172a3d57095" providerId="ADAL" clId="{5E1D428D-B022-47D5-82C3-0D1C08C68D32}" dt="2025-02-04T16:09:51.490" v="75" actId="47"/>
        <pc:sldMkLst>
          <pc:docMk/>
          <pc:sldMk cId="3434811190" sldId="334"/>
        </pc:sldMkLst>
      </pc:sldChg>
      <pc:sldChg chg="addSp delSp modSp mod">
        <pc:chgData name="Hortense de Nicolay" userId="70a16781-2aa7-49a2-83b7-3172a3d57095" providerId="ADAL" clId="{5E1D428D-B022-47D5-82C3-0D1C08C68D32}" dt="2025-03-11T07:29:04.353" v="56648" actId="478"/>
        <pc:sldMkLst>
          <pc:docMk/>
          <pc:sldMk cId="3174349983" sldId="459"/>
        </pc:sldMkLst>
      </pc:sldChg>
      <pc:sldChg chg="addSp delSp modSp mod">
        <pc:chgData name="Hortense de Nicolay" userId="70a16781-2aa7-49a2-83b7-3172a3d57095" providerId="ADAL" clId="{5E1D428D-B022-47D5-82C3-0D1C08C68D32}" dt="2025-03-11T11:21:44.836" v="56728" actId="20577"/>
        <pc:sldMkLst>
          <pc:docMk/>
          <pc:sldMk cId="4139070670" sldId="461"/>
        </pc:sldMkLst>
      </pc:sldChg>
      <pc:sldChg chg="addSp delSp modSp mod modNotesTx">
        <pc:chgData name="Hortense de Nicolay" userId="70a16781-2aa7-49a2-83b7-3172a3d57095" providerId="ADAL" clId="{5E1D428D-B022-47D5-82C3-0D1C08C68D32}" dt="2025-03-11T07:35:26.421" v="56705" actId="20577"/>
        <pc:sldMkLst>
          <pc:docMk/>
          <pc:sldMk cId="1797968634" sldId="462"/>
        </pc:sldMkLst>
      </pc:sldChg>
      <pc:sldChg chg="addSp delSp modSp mod modShow modNotesTx">
        <pc:chgData name="Hortense de Nicolay" userId="70a16781-2aa7-49a2-83b7-3172a3d57095" providerId="ADAL" clId="{5E1D428D-B022-47D5-82C3-0D1C08C68D32}" dt="2025-03-10T15:05:09.621" v="55945" actId="208"/>
        <pc:sldMkLst>
          <pc:docMk/>
          <pc:sldMk cId="2966116133" sldId="466"/>
        </pc:sldMkLst>
      </pc:sldChg>
      <pc:sldChg chg="addSp delSp modSp mod">
        <pc:chgData name="Hortense de Nicolay" userId="70a16781-2aa7-49a2-83b7-3172a3d57095" providerId="ADAL" clId="{5E1D428D-B022-47D5-82C3-0D1C08C68D32}" dt="2025-03-11T07:29:45.831" v="56662" actId="478"/>
        <pc:sldMkLst>
          <pc:docMk/>
          <pc:sldMk cId="986419620" sldId="468"/>
        </pc:sldMkLst>
      </pc:sldChg>
      <pc:sldChg chg="addSp delSp modSp mod modNotesTx">
        <pc:chgData name="Hortense de Nicolay" userId="70a16781-2aa7-49a2-83b7-3172a3d57095" providerId="ADAL" clId="{5E1D428D-B022-47D5-82C3-0D1C08C68D32}" dt="2025-03-11T07:29:26.349" v="56656" actId="478"/>
        <pc:sldMkLst>
          <pc:docMk/>
          <pc:sldMk cId="3217479164" sldId="471"/>
        </pc:sldMkLst>
      </pc:sldChg>
      <pc:sldChg chg="addSp delSp modSp del mod">
        <pc:chgData name="Hortense de Nicolay" userId="70a16781-2aa7-49a2-83b7-3172a3d57095" providerId="ADAL" clId="{5E1D428D-B022-47D5-82C3-0D1C08C68D32}" dt="2025-03-05T14:09:19.748" v="51077" actId="47"/>
        <pc:sldMkLst>
          <pc:docMk/>
          <pc:sldMk cId="1630676812" sldId="474"/>
        </pc:sldMkLst>
      </pc:sldChg>
      <pc:sldChg chg="del mod modShow">
        <pc:chgData name="Hortense de Nicolay" userId="70a16781-2aa7-49a2-83b7-3172a3d57095" providerId="ADAL" clId="{5E1D428D-B022-47D5-82C3-0D1C08C68D32}" dt="2025-02-18T15:52:00.324" v="17074" actId="47"/>
        <pc:sldMkLst>
          <pc:docMk/>
          <pc:sldMk cId="1149915472" sldId="475"/>
        </pc:sldMkLst>
      </pc:sldChg>
      <pc:sldChg chg="del">
        <pc:chgData name="Hortense de Nicolay" userId="70a16781-2aa7-49a2-83b7-3172a3d57095" providerId="ADAL" clId="{5E1D428D-B022-47D5-82C3-0D1C08C68D32}" dt="2025-02-18T09:42:52.906" v="14941" actId="47"/>
        <pc:sldMkLst>
          <pc:docMk/>
          <pc:sldMk cId="167972436" sldId="476"/>
        </pc:sldMkLst>
      </pc:sldChg>
      <pc:sldChg chg="addSp delSp modSp del mod modNotesTx">
        <pc:chgData name="Hortense de Nicolay" userId="70a16781-2aa7-49a2-83b7-3172a3d57095" providerId="ADAL" clId="{5E1D428D-B022-47D5-82C3-0D1C08C68D32}" dt="2025-03-04T15:05:22.846" v="47222" actId="47"/>
        <pc:sldMkLst>
          <pc:docMk/>
          <pc:sldMk cId="4221482121" sldId="479"/>
        </pc:sldMkLst>
      </pc:sldChg>
      <pc:sldChg chg="addSp delSp modSp mod">
        <pc:chgData name="Hortense de Nicolay" userId="70a16781-2aa7-49a2-83b7-3172a3d57095" providerId="ADAL" clId="{5E1D428D-B022-47D5-82C3-0D1C08C68D32}" dt="2025-03-11T07:29:11.803" v="56651" actId="478"/>
        <pc:sldMkLst>
          <pc:docMk/>
          <pc:sldMk cId="1310483011" sldId="482"/>
        </pc:sldMkLst>
      </pc:sldChg>
      <pc:sldChg chg="addSp modSp">
        <pc:chgData name="Hortense de Nicolay" userId="70a16781-2aa7-49a2-83b7-3172a3d57095" providerId="ADAL" clId="{5E1D428D-B022-47D5-82C3-0D1C08C68D32}" dt="2025-02-17T08:01:36.936" v="10183"/>
        <pc:sldMkLst>
          <pc:docMk/>
          <pc:sldMk cId="152435152" sldId="485"/>
        </pc:sldMkLst>
      </pc:sldChg>
      <pc:sldChg chg="addSp modSp">
        <pc:chgData name="Hortense de Nicolay" userId="70a16781-2aa7-49a2-83b7-3172a3d57095" providerId="ADAL" clId="{5E1D428D-B022-47D5-82C3-0D1C08C68D32}" dt="2025-02-17T08:01:37.597" v="10184"/>
        <pc:sldMkLst>
          <pc:docMk/>
          <pc:sldMk cId="2088958550" sldId="486"/>
        </pc:sldMkLst>
      </pc:sldChg>
      <pc:sldChg chg="addSp modSp">
        <pc:chgData name="Hortense de Nicolay" userId="70a16781-2aa7-49a2-83b7-3172a3d57095" providerId="ADAL" clId="{5E1D428D-B022-47D5-82C3-0D1C08C68D32}" dt="2025-03-03T16:13:28.545" v="34573" actId="207"/>
        <pc:sldMkLst>
          <pc:docMk/>
          <pc:sldMk cId="445844617" sldId="489"/>
        </pc:sldMkLst>
      </pc:sldChg>
      <pc:sldChg chg="addSp modSp">
        <pc:chgData name="Hortense de Nicolay" userId="70a16781-2aa7-49a2-83b7-3172a3d57095" providerId="ADAL" clId="{5E1D428D-B022-47D5-82C3-0D1C08C68D32}" dt="2025-02-17T08:01:44.635" v="10190"/>
        <pc:sldMkLst>
          <pc:docMk/>
          <pc:sldMk cId="1968073985" sldId="493"/>
        </pc:sldMkLst>
      </pc:sldChg>
      <pc:sldChg chg="addSp delSp modSp mod">
        <pc:chgData name="Hortense de Nicolay" userId="70a16781-2aa7-49a2-83b7-3172a3d57095" providerId="ADAL" clId="{5E1D428D-B022-47D5-82C3-0D1C08C68D32}" dt="2025-03-10T13:49:28.816" v="55260" actId="478"/>
        <pc:sldMkLst>
          <pc:docMk/>
          <pc:sldMk cId="77617210" sldId="503"/>
        </pc:sldMkLst>
      </pc:sldChg>
      <pc:sldChg chg="del">
        <pc:chgData name="Hortense de Nicolay" userId="70a16781-2aa7-49a2-83b7-3172a3d57095" providerId="ADAL" clId="{5E1D428D-B022-47D5-82C3-0D1C08C68D32}" dt="2025-03-04T14:40:31.252" v="46064" actId="47"/>
        <pc:sldMkLst>
          <pc:docMk/>
          <pc:sldMk cId="1779612199" sldId="512"/>
        </pc:sldMkLst>
      </pc:sldChg>
      <pc:sldChg chg="addSp modSp del mod">
        <pc:chgData name="Hortense de Nicolay" userId="70a16781-2aa7-49a2-83b7-3172a3d57095" providerId="ADAL" clId="{5E1D428D-B022-47D5-82C3-0D1C08C68D32}" dt="2025-03-04T10:59:27.818" v="41434" actId="47"/>
        <pc:sldMkLst>
          <pc:docMk/>
          <pc:sldMk cId="1871144880" sldId="515"/>
        </pc:sldMkLst>
      </pc:sldChg>
      <pc:sldChg chg="del">
        <pc:chgData name="Hortense de Nicolay" userId="70a16781-2aa7-49a2-83b7-3172a3d57095" providerId="ADAL" clId="{5E1D428D-B022-47D5-82C3-0D1C08C68D32}" dt="2025-02-05T10:51:10.045" v="1629" actId="47"/>
        <pc:sldMkLst>
          <pc:docMk/>
          <pc:sldMk cId="207060883" sldId="516"/>
        </pc:sldMkLst>
      </pc:sldChg>
      <pc:sldChg chg="addSp modSp del mod">
        <pc:chgData name="Hortense de Nicolay" userId="70a16781-2aa7-49a2-83b7-3172a3d57095" providerId="ADAL" clId="{5E1D428D-B022-47D5-82C3-0D1C08C68D32}" dt="2025-02-17T14:53:46.317" v="14000" actId="47"/>
        <pc:sldMkLst>
          <pc:docMk/>
          <pc:sldMk cId="2993804378" sldId="517"/>
        </pc:sldMkLst>
      </pc:sldChg>
      <pc:sldChg chg="del">
        <pc:chgData name="Hortense de Nicolay" userId="70a16781-2aa7-49a2-83b7-3172a3d57095" providerId="ADAL" clId="{5E1D428D-B022-47D5-82C3-0D1C08C68D32}" dt="2025-02-18T15:51:57.726" v="17073" actId="47"/>
        <pc:sldMkLst>
          <pc:docMk/>
          <pc:sldMk cId="78458320" sldId="518"/>
        </pc:sldMkLst>
      </pc:sldChg>
      <pc:sldChg chg="del ord">
        <pc:chgData name="Hortense de Nicolay" userId="70a16781-2aa7-49a2-83b7-3172a3d57095" providerId="ADAL" clId="{5E1D428D-B022-47D5-82C3-0D1C08C68D32}" dt="2025-02-18T14:57:18.890" v="16158" actId="47"/>
        <pc:sldMkLst>
          <pc:docMk/>
          <pc:sldMk cId="2768137608" sldId="519"/>
        </pc:sldMkLst>
      </pc:sldChg>
      <pc:sldChg chg="del mod modShow">
        <pc:chgData name="Hortense de Nicolay" userId="70a16781-2aa7-49a2-83b7-3172a3d57095" providerId="ADAL" clId="{5E1D428D-B022-47D5-82C3-0D1C08C68D32}" dt="2025-02-25T10:21:52.381" v="22140" actId="47"/>
        <pc:sldMkLst>
          <pc:docMk/>
          <pc:sldMk cId="2222132672" sldId="520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2469928086" sldId="525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1520767172" sldId="526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2402097268" sldId="527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77896056" sldId="528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1333478995" sldId="529"/>
        </pc:sldMkLst>
      </pc:sldChg>
      <pc:sldChg chg="addSp modSp del">
        <pc:chgData name="Hortense de Nicolay" userId="70a16781-2aa7-49a2-83b7-3172a3d57095" providerId="ADAL" clId="{5E1D428D-B022-47D5-82C3-0D1C08C68D32}" dt="2025-02-27T17:28:03.575" v="28893" actId="47"/>
        <pc:sldMkLst>
          <pc:docMk/>
          <pc:sldMk cId="1107297532" sldId="530"/>
        </pc:sldMkLst>
      </pc:sldChg>
      <pc:sldChg chg="addSp modSp del mod">
        <pc:chgData name="Hortense de Nicolay" userId="70a16781-2aa7-49a2-83b7-3172a3d57095" providerId="ADAL" clId="{5E1D428D-B022-47D5-82C3-0D1C08C68D32}" dt="2025-02-11T15:38:11.564" v="8810" actId="47"/>
        <pc:sldMkLst>
          <pc:docMk/>
          <pc:sldMk cId="2476399750" sldId="533"/>
        </pc:sldMkLst>
      </pc:sldChg>
      <pc:sldChg chg="addSp modSp del mod">
        <pc:chgData name="Hortense de Nicolay" userId="70a16781-2aa7-49a2-83b7-3172a3d57095" providerId="ADAL" clId="{5E1D428D-B022-47D5-82C3-0D1C08C68D32}" dt="2025-02-11T17:10:08.948" v="10122" actId="47"/>
        <pc:sldMkLst>
          <pc:docMk/>
          <pc:sldMk cId="438521095" sldId="534"/>
        </pc:sldMkLst>
      </pc:sldChg>
      <pc:sldChg chg="addSp modSp">
        <pc:chgData name="Hortense de Nicolay" userId="70a16781-2aa7-49a2-83b7-3172a3d57095" providerId="ADAL" clId="{5E1D428D-B022-47D5-82C3-0D1C08C68D32}" dt="2025-02-17T08:01:42.862" v="10188"/>
        <pc:sldMkLst>
          <pc:docMk/>
          <pc:sldMk cId="3788805389" sldId="544"/>
        </pc:sldMkLst>
      </pc:sldChg>
      <pc:sldChg chg="addSp modSp">
        <pc:chgData name="Hortense de Nicolay" userId="70a16781-2aa7-49a2-83b7-3172a3d57095" providerId="ADAL" clId="{5E1D428D-B022-47D5-82C3-0D1C08C68D32}" dt="2025-03-10T13:39:44.140" v="55242" actId="207"/>
        <pc:sldMkLst>
          <pc:docMk/>
          <pc:sldMk cId="3890892553" sldId="545"/>
        </pc:sldMkLst>
      </pc:sldChg>
      <pc:sldChg chg="addSp modSp">
        <pc:chgData name="Hortense de Nicolay" userId="70a16781-2aa7-49a2-83b7-3172a3d57095" providerId="ADAL" clId="{5E1D428D-B022-47D5-82C3-0D1C08C68D32}" dt="2025-02-17T08:01:54.419" v="10198"/>
        <pc:sldMkLst>
          <pc:docMk/>
          <pc:sldMk cId="2855180273" sldId="547"/>
        </pc:sldMkLst>
      </pc:sldChg>
      <pc:sldChg chg="addSp delSp modSp del mod modShow">
        <pc:chgData name="Hortense de Nicolay" userId="70a16781-2aa7-49a2-83b7-3172a3d57095" providerId="ADAL" clId="{5E1D428D-B022-47D5-82C3-0D1C08C68D32}" dt="2025-02-11T15:38:19.565" v="8811" actId="47"/>
        <pc:sldMkLst>
          <pc:docMk/>
          <pc:sldMk cId="2109821370" sldId="555"/>
        </pc:sldMkLst>
      </pc:sldChg>
      <pc:sldChg chg="addSp modSp del mod modShow">
        <pc:chgData name="Hortense de Nicolay" userId="70a16781-2aa7-49a2-83b7-3172a3d57095" providerId="ADAL" clId="{5E1D428D-B022-47D5-82C3-0D1C08C68D32}" dt="2025-02-11T15:38:19.565" v="8811" actId="47"/>
        <pc:sldMkLst>
          <pc:docMk/>
          <pc:sldMk cId="1267605220" sldId="556"/>
        </pc:sldMkLst>
      </pc:sldChg>
      <pc:sldChg chg="addSp modSp del mod modShow">
        <pc:chgData name="Hortense de Nicolay" userId="70a16781-2aa7-49a2-83b7-3172a3d57095" providerId="ADAL" clId="{5E1D428D-B022-47D5-82C3-0D1C08C68D32}" dt="2025-02-11T15:38:19.565" v="8811" actId="47"/>
        <pc:sldMkLst>
          <pc:docMk/>
          <pc:sldMk cId="3500682936" sldId="557"/>
        </pc:sldMkLst>
      </pc:sldChg>
      <pc:sldChg chg="addSp modSp">
        <pc:chgData name="Hortense de Nicolay" userId="70a16781-2aa7-49a2-83b7-3172a3d57095" providerId="ADAL" clId="{5E1D428D-B022-47D5-82C3-0D1C08C68D32}" dt="2025-02-17T08:01:59.139" v="10201"/>
        <pc:sldMkLst>
          <pc:docMk/>
          <pc:sldMk cId="1930392146" sldId="560"/>
        </pc:sldMkLst>
      </pc:sldChg>
      <pc:sldChg chg="addSp modSp">
        <pc:chgData name="Hortense de Nicolay" userId="70a16781-2aa7-49a2-83b7-3172a3d57095" providerId="ADAL" clId="{5E1D428D-B022-47D5-82C3-0D1C08C68D32}" dt="2025-02-17T08:02:14.531" v="10206"/>
        <pc:sldMkLst>
          <pc:docMk/>
          <pc:sldMk cId="186112569" sldId="570"/>
        </pc:sldMkLst>
      </pc:sldChg>
      <pc:sldChg chg="addSp modSp">
        <pc:chgData name="Hortense de Nicolay" userId="70a16781-2aa7-49a2-83b7-3172a3d57095" providerId="ADAL" clId="{5E1D428D-B022-47D5-82C3-0D1C08C68D32}" dt="2025-02-17T08:02:15.032" v="10207"/>
        <pc:sldMkLst>
          <pc:docMk/>
          <pc:sldMk cId="1152642616" sldId="572"/>
        </pc:sldMkLst>
      </pc:sldChg>
      <pc:sldChg chg="addSp delSp modSp del mod modShow">
        <pc:chgData name="Hortense de Nicolay" userId="70a16781-2aa7-49a2-83b7-3172a3d57095" providerId="ADAL" clId="{5E1D428D-B022-47D5-82C3-0D1C08C68D32}" dt="2025-02-28T15:44:13.514" v="30348" actId="47"/>
        <pc:sldMkLst>
          <pc:docMk/>
          <pc:sldMk cId="1711344686" sldId="576"/>
        </pc:sldMkLst>
      </pc:sldChg>
      <pc:sldChg chg="addSp delSp modSp add mod modShow">
        <pc:chgData name="Hortense de Nicolay" userId="70a16781-2aa7-49a2-83b7-3172a3d57095" providerId="ADAL" clId="{5E1D428D-B022-47D5-82C3-0D1C08C68D32}" dt="2025-03-11T07:30:37.655" v="56672" actId="478"/>
        <pc:sldMkLst>
          <pc:docMk/>
          <pc:sldMk cId="1783382176" sldId="576"/>
        </pc:sldMkLst>
      </pc:sldChg>
      <pc:sldChg chg="addSp delSp modSp mod">
        <pc:chgData name="Hortense de Nicolay" userId="70a16781-2aa7-49a2-83b7-3172a3d57095" providerId="ADAL" clId="{5E1D428D-B022-47D5-82C3-0D1C08C68D32}" dt="2025-03-11T07:29:43.356" v="56661" actId="478"/>
        <pc:sldMkLst>
          <pc:docMk/>
          <pc:sldMk cId="4087863796" sldId="577"/>
        </pc:sldMkLst>
      </pc:sldChg>
      <pc:sldChg chg="del">
        <pc:chgData name="Hortense de Nicolay" userId="70a16781-2aa7-49a2-83b7-3172a3d57095" providerId="ADAL" clId="{5E1D428D-B022-47D5-82C3-0D1C08C68D32}" dt="2025-02-05T10:51:10.045" v="1629" actId="47"/>
        <pc:sldMkLst>
          <pc:docMk/>
          <pc:sldMk cId="2508867395" sldId="578"/>
        </pc:sldMkLst>
      </pc:sldChg>
      <pc:sldChg chg="del">
        <pc:chgData name="Hortense de Nicolay" userId="70a16781-2aa7-49a2-83b7-3172a3d57095" providerId="ADAL" clId="{5E1D428D-B022-47D5-82C3-0D1C08C68D32}" dt="2025-02-05T10:51:10.045" v="1629" actId="47"/>
        <pc:sldMkLst>
          <pc:docMk/>
          <pc:sldMk cId="1125898981" sldId="579"/>
        </pc:sldMkLst>
      </pc:sldChg>
      <pc:sldChg chg="addSp modSp">
        <pc:chgData name="Hortense de Nicolay" userId="70a16781-2aa7-49a2-83b7-3172a3d57095" providerId="ADAL" clId="{5E1D428D-B022-47D5-82C3-0D1C08C68D32}" dt="2025-02-17T08:01:59.644" v="10202"/>
        <pc:sldMkLst>
          <pc:docMk/>
          <pc:sldMk cId="4066048456" sldId="581"/>
        </pc:sldMkLst>
      </pc:sldChg>
      <pc:sldChg chg="addSp modSp">
        <pc:chgData name="Hortense de Nicolay" userId="70a16781-2aa7-49a2-83b7-3172a3d57095" providerId="ADAL" clId="{5E1D428D-B022-47D5-82C3-0D1C08C68D32}" dt="2025-02-17T08:01:58.103" v="10200"/>
        <pc:sldMkLst>
          <pc:docMk/>
          <pc:sldMk cId="2385884786" sldId="582"/>
        </pc:sldMkLst>
      </pc:sldChg>
      <pc:sldChg chg="addSp modSp">
        <pc:chgData name="Hortense de Nicolay" userId="70a16781-2aa7-49a2-83b7-3172a3d57095" providerId="ADAL" clId="{5E1D428D-B022-47D5-82C3-0D1C08C68D32}" dt="2025-02-17T08:01:41.126" v="10187"/>
        <pc:sldMkLst>
          <pc:docMk/>
          <pc:sldMk cId="126940209" sldId="583"/>
        </pc:sldMkLst>
      </pc:sldChg>
      <pc:sldChg chg="addSp modSp mod">
        <pc:chgData name="Hortense de Nicolay" userId="70a16781-2aa7-49a2-83b7-3172a3d57095" providerId="ADAL" clId="{5E1D428D-B022-47D5-82C3-0D1C08C68D32}" dt="2025-03-10T14:00:20.882" v="55450" actId="255"/>
        <pc:sldMkLst>
          <pc:docMk/>
          <pc:sldMk cId="1311907544" sldId="585"/>
        </pc:sldMkLst>
      </pc:sldChg>
      <pc:sldChg chg="addSp delSp modSp mod modNotesTx">
        <pc:chgData name="Hortense de Nicolay" userId="70a16781-2aa7-49a2-83b7-3172a3d57095" providerId="ADAL" clId="{5E1D428D-B022-47D5-82C3-0D1C08C68D32}" dt="2025-03-11T07:29:51.442" v="56664" actId="478"/>
        <pc:sldMkLst>
          <pc:docMk/>
          <pc:sldMk cId="2132180537" sldId="586"/>
        </pc:sldMkLst>
      </pc:sldChg>
      <pc:sldChg chg="addSp modSp del mod">
        <pc:chgData name="Hortense de Nicolay" userId="70a16781-2aa7-49a2-83b7-3172a3d57095" providerId="ADAL" clId="{5E1D428D-B022-47D5-82C3-0D1C08C68D32}" dt="2025-02-24T14:48:24.108" v="21269" actId="47"/>
        <pc:sldMkLst>
          <pc:docMk/>
          <pc:sldMk cId="1666328605" sldId="587"/>
        </pc:sldMkLst>
      </pc:sldChg>
      <pc:sldChg chg="addSp modSp">
        <pc:chgData name="Hortense de Nicolay" userId="70a16781-2aa7-49a2-83b7-3172a3d57095" providerId="ADAL" clId="{5E1D428D-B022-47D5-82C3-0D1C08C68D32}" dt="2025-02-17T08:01:39.507" v="10186"/>
        <pc:sldMkLst>
          <pc:docMk/>
          <pc:sldMk cId="747103679" sldId="588"/>
        </pc:sldMkLst>
      </pc:sldChg>
      <pc:sldChg chg="addSp modSp">
        <pc:chgData name="Hortense de Nicolay" userId="70a16781-2aa7-49a2-83b7-3172a3d57095" providerId="ADAL" clId="{5E1D428D-B022-47D5-82C3-0D1C08C68D32}" dt="2025-02-17T08:01:45.817" v="10191"/>
        <pc:sldMkLst>
          <pc:docMk/>
          <pc:sldMk cId="2961887379" sldId="589"/>
        </pc:sldMkLst>
      </pc:sldChg>
      <pc:sldChg chg="addSp modSp">
        <pc:chgData name="Hortense de Nicolay" userId="70a16781-2aa7-49a2-83b7-3172a3d57095" providerId="ADAL" clId="{5E1D428D-B022-47D5-82C3-0D1C08C68D32}" dt="2025-02-17T08:01:46.276" v="10192"/>
        <pc:sldMkLst>
          <pc:docMk/>
          <pc:sldMk cId="2224530364" sldId="590"/>
        </pc:sldMkLst>
      </pc:sldChg>
      <pc:sldChg chg="addSp modSp">
        <pc:chgData name="Hortense de Nicolay" userId="70a16781-2aa7-49a2-83b7-3172a3d57095" providerId="ADAL" clId="{5E1D428D-B022-47D5-82C3-0D1C08C68D32}" dt="2025-02-17T08:01:47.483" v="10193"/>
        <pc:sldMkLst>
          <pc:docMk/>
          <pc:sldMk cId="390169879" sldId="591"/>
        </pc:sldMkLst>
      </pc:sldChg>
      <pc:sldChg chg="addSp modSp">
        <pc:chgData name="Hortense de Nicolay" userId="70a16781-2aa7-49a2-83b7-3172a3d57095" providerId="ADAL" clId="{5E1D428D-B022-47D5-82C3-0D1C08C68D32}" dt="2025-02-17T08:01:51.832" v="10196"/>
        <pc:sldMkLst>
          <pc:docMk/>
          <pc:sldMk cId="2819819164" sldId="592"/>
        </pc:sldMkLst>
      </pc:sldChg>
      <pc:sldChg chg="addSp modSp">
        <pc:chgData name="Hortense de Nicolay" userId="70a16781-2aa7-49a2-83b7-3172a3d57095" providerId="ADAL" clId="{5E1D428D-B022-47D5-82C3-0D1C08C68D32}" dt="2025-02-17T08:01:53.022" v="10197"/>
        <pc:sldMkLst>
          <pc:docMk/>
          <pc:sldMk cId="3314018633" sldId="593"/>
        </pc:sldMkLst>
      </pc:sldChg>
      <pc:sldChg chg="addSp modSp">
        <pc:chgData name="Hortense de Nicolay" userId="70a16781-2aa7-49a2-83b7-3172a3d57095" providerId="ADAL" clId="{5E1D428D-B022-47D5-82C3-0D1C08C68D32}" dt="2025-02-17T08:01:56.735" v="10199"/>
        <pc:sldMkLst>
          <pc:docMk/>
          <pc:sldMk cId="2495060645" sldId="594"/>
        </pc:sldMkLst>
      </pc:sldChg>
      <pc:sldChg chg="addSp delSp modSp mod ord">
        <pc:chgData name="Hortense de Nicolay" userId="70a16781-2aa7-49a2-83b7-3172a3d57095" providerId="ADAL" clId="{5E1D428D-B022-47D5-82C3-0D1C08C68D32}" dt="2025-03-11T07:32:22.240" v="56699" actId="478"/>
        <pc:sldMkLst>
          <pc:docMk/>
          <pc:sldMk cId="1646546932" sldId="596"/>
        </pc:sldMkLst>
      </pc:sldChg>
      <pc:sldChg chg="addSp delSp modSp mod">
        <pc:chgData name="Hortense de Nicolay" userId="70a16781-2aa7-49a2-83b7-3172a3d57095" providerId="ADAL" clId="{5E1D428D-B022-47D5-82C3-0D1C08C68D32}" dt="2025-03-11T07:29:49.434" v="56663" actId="478"/>
        <pc:sldMkLst>
          <pc:docMk/>
          <pc:sldMk cId="3197936708" sldId="597"/>
        </pc:sldMkLst>
      </pc:sldChg>
      <pc:sldChg chg="del">
        <pc:chgData name="Hortense de Nicolay" userId="70a16781-2aa7-49a2-83b7-3172a3d57095" providerId="ADAL" clId="{5E1D428D-B022-47D5-82C3-0D1C08C68D32}" dt="2025-02-18T15:51:55.350" v="17070" actId="47"/>
        <pc:sldMkLst>
          <pc:docMk/>
          <pc:sldMk cId="3300514929" sldId="598"/>
        </pc:sldMkLst>
      </pc:sldChg>
      <pc:sldChg chg="addSp delSp modSp mod ord">
        <pc:chgData name="Hortense de Nicolay" userId="70a16781-2aa7-49a2-83b7-3172a3d57095" providerId="ADAL" clId="{5E1D428D-B022-47D5-82C3-0D1C08C68D32}" dt="2025-03-11T07:29:36.413" v="56659" actId="478"/>
        <pc:sldMkLst>
          <pc:docMk/>
          <pc:sldMk cId="2423174528" sldId="599"/>
        </pc:sldMkLst>
      </pc:sldChg>
      <pc:sldChg chg="del">
        <pc:chgData name="Hortense de Nicolay" userId="70a16781-2aa7-49a2-83b7-3172a3d57095" providerId="ADAL" clId="{5E1D428D-B022-47D5-82C3-0D1C08C68D32}" dt="2025-02-05T10:42:12.772" v="943" actId="47"/>
        <pc:sldMkLst>
          <pc:docMk/>
          <pc:sldMk cId="97894731" sldId="604"/>
        </pc:sldMkLst>
      </pc:sldChg>
      <pc:sldChg chg="del">
        <pc:chgData name="Hortense de Nicolay" userId="70a16781-2aa7-49a2-83b7-3172a3d57095" providerId="ADAL" clId="{5E1D428D-B022-47D5-82C3-0D1C08C68D32}" dt="2025-02-05T10:42:12.772" v="943" actId="47"/>
        <pc:sldMkLst>
          <pc:docMk/>
          <pc:sldMk cId="386039897" sldId="605"/>
        </pc:sldMkLst>
      </pc:sldChg>
      <pc:sldChg chg="del">
        <pc:chgData name="Hortense de Nicolay" userId="70a16781-2aa7-49a2-83b7-3172a3d57095" providerId="ADAL" clId="{5E1D428D-B022-47D5-82C3-0D1C08C68D32}" dt="2025-02-05T10:42:12.772" v="943" actId="47"/>
        <pc:sldMkLst>
          <pc:docMk/>
          <pc:sldMk cId="424636524" sldId="606"/>
        </pc:sldMkLst>
      </pc:sldChg>
      <pc:sldChg chg="addSp modSp mod">
        <pc:chgData name="Hortense de Nicolay" userId="70a16781-2aa7-49a2-83b7-3172a3d57095" providerId="ADAL" clId="{5E1D428D-B022-47D5-82C3-0D1C08C68D32}" dt="2025-02-17T08:02:17.267" v="10208"/>
        <pc:sldMkLst>
          <pc:docMk/>
          <pc:sldMk cId="2019626238" sldId="607"/>
        </pc:sldMkLst>
      </pc:sldChg>
      <pc:sldChg chg="del">
        <pc:chgData name="Hortense de Nicolay" userId="70a16781-2aa7-49a2-83b7-3172a3d57095" providerId="ADAL" clId="{5E1D428D-B022-47D5-82C3-0D1C08C68D32}" dt="2025-02-05T10:42:18.900" v="944" actId="47"/>
        <pc:sldMkLst>
          <pc:docMk/>
          <pc:sldMk cId="2638311429" sldId="608"/>
        </pc:sldMkLst>
      </pc:sldChg>
      <pc:sldChg chg="addSp modSp">
        <pc:chgData name="Hortense de Nicolay" userId="70a16781-2aa7-49a2-83b7-3172a3d57095" providerId="ADAL" clId="{5E1D428D-B022-47D5-82C3-0D1C08C68D32}" dt="2025-02-17T08:01:49.228" v="10195"/>
        <pc:sldMkLst>
          <pc:docMk/>
          <pc:sldMk cId="3981264089" sldId="609"/>
        </pc:sldMkLst>
      </pc:sldChg>
      <pc:sldChg chg="delSp del mod">
        <pc:chgData name="Hortense de Nicolay" userId="70a16781-2aa7-49a2-83b7-3172a3d57095" providerId="ADAL" clId="{5E1D428D-B022-47D5-82C3-0D1C08C68D32}" dt="2025-02-05T10:24:32.006" v="303" actId="47"/>
        <pc:sldMkLst>
          <pc:docMk/>
          <pc:sldMk cId="1564540592" sldId="610"/>
        </pc:sldMkLst>
      </pc:sldChg>
      <pc:sldChg chg="addSp delSp modSp add mod">
        <pc:chgData name="Hortense de Nicolay" userId="70a16781-2aa7-49a2-83b7-3172a3d57095" providerId="ADAL" clId="{5E1D428D-B022-47D5-82C3-0D1C08C68D32}" dt="2025-03-11T07:29:06.216" v="56649" actId="478"/>
        <pc:sldMkLst>
          <pc:docMk/>
          <pc:sldMk cId="164135973" sldId="611"/>
        </pc:sldMkLst>
      </pc:sldChg>
      <pc:sldChg chg="addSp delSp modSp new del mod">
        <pc:chgData name="Hortense de Nicolay" userId="70a16781-2aa7-49a2-83b7-3172a3d57095" providerId="ADAL" clId="{5E1D428D-B022-47D5-82C3-0D1C08C68D32}" dt="2025-02-04T16:12:35.332" v="240" actId="47"/>
        <pc:sldMkLst>
          <pc:docMk/>
          <pc:sldMk cId="956543105" sldId="612"/>
        </pc:sldMkLst>
      </pc:sldChg>
      <pc:sldChg chg="addSp delSp modSp add del mod">
        <pc:chgData name="Hortense de Nicolay" userId="70a16781-2aa7-49a2-83b7-3172a3d57095" providerId="ADAL" clId="{5E1D428D-B022-47D5-82C3-0D1C08C68D32}" dt="2025-03-03T16:16:19.062" v="34577" actId="47"/>
        <pc:sldMkLst>
          <pc:docMk/>
          <pc:sldMk cId="3419204086" sldId="612"/>
        </pc:sldMkLst>
      </pc:sldChg>
      <pc:sldChg chg="addSp delSp modSp new mod">
        <pc:chgData name="Hortense de Nicolay" userId="70a16781-2aa7-49a2-83b7-3172a3d57095" providerId="ADAL" clId="{5E1D428D-B022-47D5-82C3-0D1C08C68D32}" dt="2025-03-11T07:30:47.190" v="56674" actId="478"/>
        <pc:sldMkLst>
          <pc:docMk/>
          <pc:sldMk cId="4245452453" sldId="613"/>
        </pc:sldMkLst>
      </pc:sldChg>
      <pc:sldChg chg="addSp delSp modSp new mod modShow modNotesTx">
        <pc:chgData name="Hortense de Nicolay" userId="70a16781-2aa7-49a2-83b7-3172a3d57095" providerId="ADAL" clId="{5E1D428D-B022-47D5-82C3-0D1C08C68D32}" dt="2025-03-05T13:05:07.692" v="50190" actId="729"/>
        <pc:sldMkLst>
          <pc:docMk/>
          <pc:sldMk cId="3031574404" sldId="614"/>
        </pc:sldMkLst>
      </pc:sldChg>
      <pc:sldChg chg="modSp add del mod modShow">
        <pc:chgData name="Hortense de Nicolay" userId="70a16781-2aa7-49a2-83b7-3172a3d57095" providerId="ADAL" clId="{5E1D428D-B022-47D5-82C3-0D1C08C68D32}" dt="2025-03-04T17:48:19.978" v="47618" actId="47"/>
        <pc:sldMkLst>
          <pc:docMk/>
          <pc:sldMk cId="118621458" sldId="615"/>
        </pc:sldMkLst>
      </pc:sldChg>
      <pc:sldChg chg="addSp delSp modSp add mod">
        <pc:chgData name="Hortense de Nicolay" userId="70a16781-2aa7-49a2-83b7-3172a3d57095" providerId="ADAL" clId="{5E1D428D-B022-47D5-82C3-0D1C08C68D32}" dt="2025-03-11T07:30:50.025" v="56675" actId="478"/>
        <pc:sldMkLst>
          <pc:docMk/>
          <pc:sldMk cId="25043724" sldId="616"/>
        </pc:sldMkLst>
      </pc:sldChg>
      <pc:sldChg chg="modSp new del mod">
        <pc:chgData name="Hortense de Nicolay" userId="70a16781-2aa7-49a2-83b7-3172a3d57095" providerId="ADAL" clId="{5E1D428D-B022-47D5-82C3-0D1C08C68D32}" dt="2025-02-11T14:28:19.982" v="6409" actId="47"/>
        <pc:sldMkLst>
          <pc:docMk/>
          <pc:sldMk cId="3635429528" sldId="617"/>
        </pc:sldMkLst>
      </pc:sldChg>
      <pc:sldChg chg="addSp delSp modSp add del mod ord modShow">
        <pc:chgData name="Hortense de Nicolay" userId="70a16781-2aa7-49a2-83b7-3172a3d57095" providerId="ADAL" clId="{5E1D428D-B022-47D5-82C3-0D1C08C68D32}" dt="2025-02-25T10:21:47.241" v="22139" actId="47"/>
        <pc:sldMkLst>
          <pc:docMk/>
          <pc:sldMk cId="3050031101" sldId="618"/>
        </pc:sldMkLst>
      </pc:sldChg>
      <pc:sldChg chg="modSp new mod">
        <pc:chgData name="Hortense de Nicolay" userId="70a16781-2aa7-49a2-83b7-3172a3d57095" providerId="ADAL" clId="{5E1D428D-B022-47D5-82C3-0D1C08C68D32}" dt="2025-02-11T14:28:18.801" v="6408" actId="20577"/>
        <pc:sldMkLst>
          <pc:docMk/>
          <pc:sldMk cId="670298055" sldId="619"/>
        </pc:sldMkLst>
      </pc:sldChg>
      <pc:sldChg chg="addSp modSp add mod">
        <pc:chgData name="Hortense de Nicolay" userId="70a16781-2aa7-49a2-83b7-3172a3d57095" providerId="ADAL" clId="{5E1D428D-B022-47D5-82C3-0D1C08C68D32}" dt="2025-02-17T08:01:35.255" v="10182" actId="207"/>
        <pc:sldMkLst>
          <pc:docMk/>
          <pc:sldMk cId="2224235843" sldId="620"/>
        </pc:sldMkLst>
      </pc:sldChg>
      <pc:sldChg chg="addSp delSp modSp add mod">
        <pc:chgData name="Hortense de Nicolay" userId="70a16781-2aa7-49a2-83b7-3172a3d57095" providerId="ADAL" clId="{5E1D428D-B022-47D5-82C3-0D1C08C68D32}" dt="2025-03-11T07:31:49.596" v="56690" actId="478"/>
        <pc:sldMkLst>
          <pc:docMk/>
          <pc:sldMk cId="4100445102" sldId="621"/>
        </pc:sldMkLst>
      </pc:sldChg>
      <pc:sldChg chg="modSp add del mod">
        <pc:chgData name="Hortense de Nicolay" userId="70a16781-2aa7-49a2-83b7-3172a3d57095" providerId="ADAL" clId="{5E1D428D-B022-47D5-82C3-0D1C08C68D32}" dt="2025-02-11T15:00:02.546" v="7845" actId="47"/>
        <pc:sldMkLst>
          <pc:docMk/>
          <pc:sldMk cId="706950748" sldId="622"/>
        </pc:sldMkLst>
      </pc:sldChg>
      <pc:sldChg chg="addSp delSp modSp add mod">
        <pc:chgData name="Hortense de Nicolay" userId="70a16781-2aa7-49a2-83b7-3172a3d57095" providerId="ADAL" clId="{5E1D428D-B022-47D5-82C3-0D1C08C68D32}" dt="2025-03-11T07:31:52.006" v="56691" actId="478"/>
        <pc:sldMkLst>
          <pc:docMk/>
          <pc:sldMk cId="3410514490" sldId="623"/>
        </pc:sldMkLst>
      </pc:sldChg>
      <pc:sldChg chg="addSp delSp modSp add mod modNotesTx">
        <pc:chgData name="Hortense de Nicolay" userId="70a16781-2aa7-49a2-83b7-3172a3d57095" providerId="ADAL" clId="{5E1D428D-B022-47D5-82C3-0D1C08C68D32}" dt="2025-03-11T07:31:56.521" v="56692" actId="478"/>
        <pc:sldMkLst>
          <pc:docMk/>
          <pc:sldMk cId="357306080" sldId="624"/>
        </pc:sldMkLst>
      </pc:sldChg>
      <pc:sldChg chg="addSp delSp modSp new del mod">
        <pc:chgData name="Hortense de Nicolay" userId="70a16781-2aa7-49a2-83b7-3172a3d57095" providerId="ADAL" clId="{5E1D428D-B022-47D5-82C3-0D1C08C68D32}" dt="2025-02-11T15:29:27.859" v="8481" actId="47"/>
        <pc:sldMkLst>
          <pc:docMk/>
          <pc:sldMk cId="324573976" sldId="625"/>
        </pc:sldMkLst>
      </pc:sldChg>
      <pc:sldChg chg="addSp delSp modSp new del mod">
        <pc:chgData name="Hortense de Nicolay" userId="70a16781-2aa7-49a2-83b7-3172a3d57095" providerId="ADAL" clId="{5E1D428D-B022-47D5-82C3-0D1C08C68D32}" dt="2025-02-18T17:34:52.142" v="19050" actId="47"/>
        <pc:sldMkLst>
          <pc:docMk/>
          <pc:sldMk cId="3388255184" sldId="626"/>
        </pc:sldMkLst>
      </pc:sldChg>
      <pc:sldChg chg="add del">
        <pc:chgData name="Hortense de Nicolay" userId="70a16781-2aa7-49a2-83b7-3172a3d57095" providerId="ADAL" clId="{5E1D428D-B022-47D5-82C3-0D1C08C68D32}" dt="2025-02-11T15:40:35.532" v="9025" actId="47"/>
        <pc:sldMkLst>
          <pc:docMk/>
          <pc:sldMk cId="589922976" sldId="627"/>
        </pc:sldMkLst>
      </pc:sldChg>
      <pc:sldChg chg="addSp delSp modSp add mod ord">
        <pc:chgData name="Hortense de Nicolay" userId="70a16781-2aa7-49a2-83b7-3172a3d57095" providerId="ADAL" clId="{5E1D428D-B022-47D5-82C3-0D1C08C68D32}" dt="2025-03-11T07:32:16.549" v="56697" actId="478"/>
        <pc:sldMkLst>
          <pc:docMk/>
          <pc:sldMk cId="675369081" sldId="627"/>
        </pc:sldMkLst>
      </pc:sldChg>
      <pc:sldChg chg="add del mod modShow">
        <pc:chgData name="Hortense de Nicolay" userId="70a16781-2aa7-49a2-83b7-3172a3d57095" providerId="ADAL" clId="{5E1D428D-B022-47D5-82C3-0D1C08C68D32}" dt="2025-02-11T17:10:05.506" v="10121" actId="47"/>
        <pc:sldMkLst>
          <pc:docMk/>
          <pc:sldMk cId="3796086929" sldId="2087"/>
        </pc:sldMkLst>
      </pc:sldChg>
      <pc:sldChg chg="addSp delSp modSp add del mod">
        <pc:chgData name="Hortense de Nicolay" userId="70a16781-2aa7-49a2-83b7-3172a3d57095" providerId="ADAL" clId="{5E1D428D-B022-47D5-82C3-0D1C08C68D32}" dt="2025-02-11T17:07:17.669" v="9987" actId="47"/>
        <pc:sldMkLst>
          <pc:docMk/>
          <pc:sldMk cId="1451670201" sldId="2088"/>
        </pc:sldMkLst>
      </pc:sldChg>
      <pc:sldChg chg="addSp delSp modSp add mod modAnim modNotesTx">
        <pc:chgData name="Hortense de Nicolay" userId="70a16781-2aa7-49a2-83b7-3172a3d57095" providerId="ADAL" clId="{5E1D428D-B022-47D5-82C3-0D1C08C68D32}" dt="2025-03-11T07:32:13.665" v="56696" actId="478"/>
        <pc:sldMkLst>
          <pc:docMk/>
          <pc:sldMk cId="1846554435" sldId="2089"/>
        </pc:sldMkLst>
      </pc:sldChg>
      <pc:sldChg chg="addSp delSp modSp add del mod modShow">
        <pc:chgData name="Hortense de Nicolay" userId="70a16781-2aa7-49a2-83b7-3172a3d57095" providerId="ADAL" clId="{5E1D428D-B022-47D5-82C3-0D1C08C68D32}" dt="2025-03-03T15:15:44.073" v="34137" actId="47"/>
        <pc:sldMkLst>
          <pc:docMk/>
          <pc:sldMk cId="1928274276" sldId="2090"/>
        </pc:sldMkLst>
      </pc:sldChg>
      <pc:sldChg chg="addSp delSp modSp add del mod">
        <pc:chgData name="Hortense de Nicolay" userId="70a16781-2aa7-49a2-83b7-3172a3d57095" providerId="ADAL" clId="{5E1D428D-B022-47D5-82C3-0D1C08C68D32}" dt="2025-03-11T07:33:27.887" v="56703" actId="47"/>
        <pc:sldMkLst>
          <pc:docMk/>
          <pc:sldMk cId="4071061867" sldId="2091"/>
        </pc:sldMkLst>
      </pc:sldChg>
      <pc:sldChg chg="addSp delSp modSp add mod modAnim">
        <pc:chgData name="Hortense de Nicolay" userId="70a16781-2aa7-49a2-83b7-3172a3d57095" providerId="ADAL" clId="{5E1D428D-B022-47D5-82C3-0D1C08C68D32}" dt="2025-03-11T07:33:13.413" v="56702"/>
        <pc:sldMkLst>
          <pc:docMk/>
          <pc:sldMk cId="1104170231" sldId="2092"/>
        </pc:sldMkLst>
      </pc:sldChg>
      <pc:sldChg chg="add del">
        <pc:chgData name="Hortense de Nicolay" userId="70a16781-2aa7-49a2-83b7-3172a3d57095" providerId="ADAL" clId="{5E1D428D-B022-47D5-82C3-0D1C08C68D32}" dt="2025-02-17T13:25:54.559" v="12698"/>
        <pc:sldMkLst>
          <pc:docMk/>
          <pc:sldMk cId="2764957406" sldId="2092"/>
        </pc:sldMkLst>
      </pc:sldChg>
      <pc:sldChg chg="addSp delSp modSp add del mod modShow">
        <pc:chgData name="Hortense de Nicolay" userId="70a16781-2aa7-49a2-83b7-3172a3d57095" providerId="ADAL" clId="{5E1D428D-B022-47D5-82C3-0D1C08C68D32}" dt="2025-03-05T14:54:38.282" v="51981" actId="47"/>
        <pc:sldMkLst>
          <pc:docMk/>
          <pc:sldMk cId="960556183" sldId="2093"/>
        </pc:sldMkLst>
      </pc:sldChg>
      <pc:sldChg chg="addSp delSp modSp add mod modShow">
        <pc:chgData name="Hortense de Nicolay" userId="70a16781-2aa7-49a2-83b7-3172a3d57095" providerId="ADAL" clId="{5E1D428D-B022-47D5-82C3-0D1C08C68D32}" dt="2025-03-10T16:24:04.323" v="56645" actId="478"/>
        <pc:sldMkLst>
          <pc:docMk/>
          <pc:sldMk cId="4061435507" sldId="2094"/>
        </pc:sldMkLst>
      </pc:sldChg>
      <pc:sldChg chg="addSp delSp modSp add del mod modNotesTx">
        <pc:chgData name="Hortense de Nicolay" userId="70a16781-2aa7-49a2-83b7-3172a3d57095" providerId="ADAL" clId="{5E1D428D-B022-47D5-82C3-0D1C08C68D32}" dt="2025-03-04T14:40:31.252" v="46064" actId="47"/>
        <pc:sldMkLst>
          <pc:docMk/>
          <pc:sldMk cId="3371389589" sldId="2095"/>
        </pc:sldMkLst>
      </pc:sldChg>
      <pc:sldChg chg="add del mod modShow">
        <pc:chgData name="Hortense de Nicolay" userId="70a16781-2aa7-49a2-83b7-3172a3d57095" providerId="ADAL" clId="{5E1D428D-B022-47D5-82C3-0D1C08C68D32}" dt="2025-03-04T14:19:42.399" v="45997" actId="47"/>
        <pc:sldMkLst>
          <pc:docMk/>
          <pc:sldMk cId="652381598" sldId="2096"/>
        </pc:sldMkLst>
      </pc:sldChg>
      <pc:sldChg chg="add del">
        <pc:chgData name="Hortense de Nicolay" userId="70a16781-2aa7-49a2-83b7-3172a3d57095" providerId="ADAL" clId="{5E1D428D-B022-47D5-82C3-0D1C08C68D32}" dt="2025-02-17T16:27:03.029" v="14132"/>
        <pc:sldMkLst>
          <pc:docMk/>
          <pc:sldMk cId="3003739592" sldId="2096"/>
        </pc:sldMkLst>
      </pc:sldChg>
      <pc:sldChg chg="addSp modSp new del mod">
        <pc:chgData name="Hortense de Nicolay" userId="70a16781-2aa7-49a2-83b7-3172a3d57095" providerId="ADAL" clId="{5E1D428D-B022-47D5-82C3-0D1C08C68D32}" dt="2025-03-03T17:11:18.534" v="35388" actId="47"/>
        <pc:sldMkLst>
          <pc:docMk/>
          <pc:sldMk cId="1197807790" sldId="2097"/>
        </pc:sldMkLst>
      </pc:sldChg>
      <pc:sldChg chg="addSp delSp modSp add mod modNotesTx">
        <pc:chgData name="Hortense de Nicolay" userId="70a16781-2aa7-49a2-83b7-3172a3d57095" providerId="ADAL" clId="{5E1D428D-B022-47D5-82C3-0D1C08C68D32}" dt="2025-03-11T07:31:59.726" v="56693" actId="478"/>
        <pc:sldMkLst>
          <pc:docMk/>
          <pc:sldMk cId="2651346239" sldId="2098"/>
        </pc:sldMkLst>
      </pc:sldChg>
      <pc:sldChg chg="addSp delSp modSp add mod">
        <pc:chgData name="Hortense de Nicolay" userId="70a16781-2aa7-49a2-83b7-3172a3d57095" providerId="ADAL" clId="{5E1D428D-B022-47D5-82C3-0D1C08C68D32}" dt="2025-03-11T07:32:10.490" v="56695" actId="478"/>
        <pc:sldMkLst>
          <pc:docMk/>
          <pc:sldMk cId="3689588510" sldId="2099"/>
        </pc:sldMkLst>
      </pc:sldChg>
      <pc:sldChg chg="addSp delSp modSp add mod modNotesTx">
        <pc:chgData name="Hortense de Nicolay" userId="70a16781-2aa7-49a2-83b7-3172a3d57095" providerId="ADAL" clId="{5E1D428D-B022-47D5-82C3-0D1C08C68D32}" dt="2025-03-11T07:30:40.310" v="56673" actId="478"/>
        <pc:sldMkLst>
          <pc:docMk/>
          <pc:sldMk cId="1168997576" sldId="2100"/>
        </pc:sldMkLst>
      </pc:sldChg>
      <pc:sldChg chg="addSp delSp modSp add del mod">
        <pc:chgData name="Hortense de Nicolay" userId="70a16781-2aa7-49a2-83b7-3172a3d57095" providerId="ADAL" clId="{5E1D428D-B022-47D5-82C3-0D1C08C68D32}" dt="2025-02-27T17:15:05.566" v="28214" actId="47"/>
        <pc:sldMkLst>
          <pc:docMk/>
          <pc:sldMk cId="4269239193" sldId="2101"/>
        </pc:sldMkLst>
      </pc:sldChg>
      <pc:sldChg chg="delSp add del mod">
        <pc:chgData name="Hortense de Nicolay" userId="70a16781-2aa7-49a2-83b7-3172a3d57095" providerId="ADAL" clId="{5E1D428D-B022-47D5-82C3-0D1C08C68D32}" dt="2025-02-25T10:21:27.673" v="22138" actId="47"/>
        <pc:sldMkLst>
          <pc:docMk/>
          <pc:sldMk cId="318786720" sldId="2102"/>
        </pc:sldMkLst>
      </pc:sldChg>
      <pc:sldChg chg="modSp add del mod">
        <pc:chgData name="Hortense de Nicolay" userId="70a16781-2aa7-49a2-83b7-3172a3d57095" providerId="ADAL" clId="{5E1D428D-B022-47D5-82C3-0D1C08C68D32}" dt="2025-02-25T10:46:37.194" v="22788" actId="47"/>
        <pc:sldMkLst>
          <pc:docMk/>
          <pc:sldMk cId="1465069243" sldId="2102"/>
        </pc:sldMkLst>
      </pc:sldChg>
      <pc:sldChg chg="delSp modSp add mod modShow">
        <pc:chgData name="Hortense de Nicolay" userId="70a16781-2aa7-49a2-83b7-3172a3d57095" providerId="ADAL" clId="{5E1D428D-B022-47D5-82C3-0D1C08C68D32}" dt="2025-03-04T15:28:22.096" v="47369" actId="20577"/>
        <pc:sldMkLst>
          <pc:docMk/>
          <pc:sldMk cId="2831028225" sldId="2102"/>
        </pc:sldMkLst>
      </pc:sldChg>
      <pc:sldChg chg="addSp delSp modSp add del mod">
        <pc:chgData name="Hortense de Nicolay" userId="70a16781-2aa7-49a2-83b7-3172a3d57095" providerId="ADAL" clId="{5E1D428D-B022-47D5-82C3-0D1C08C68D32}" dt="2025-03-03T17:57:11.550" v="36240" actId="47"/>
        <pc:sldMkLst>
          <pc:docMk/>
          <pc:sldMk cId="2308952945" sldId="2103"/>
        </pc:sldMkLst>
      </pc:sldChg>
      <pc:sldChg chg="delSp modSp add del mod">
        <pc:chgData name="Hortense de Nicolay" userId="70a16781-2aa7-49a2-83b7-3172a3d57095" providerId="ADAL" clId="{5E1D428D-B022-47D5-82C3-0D1C08C68D32}" dt="2025-02-27T15:51:11.544" v="25956" actId="47"/>
        <pc:sldMkLst>
          <pc:docMk/>
          <pc:sldMk cId="503468251" sldId="2104"/>
        </pc:sldMkLst>
      </pc:sldChg>
      <pc:sldChg chg="delSp modSp add mod modShow">
        <pc:chgData name="Hortense de Nicolay" userId="70a16781-2aa7-49a2-83b7-3172a3d57095" providerId="ADAL" clId="{5E1D428D-B022-47D5-82C3-0D1C08C68D32}" dt="2025-03-06T15:48:50.505" v="54042" actId="20577"/>
        <pc:sldMkLst>
          <pc:docMk/>
          <pc:sldMk cId="1383564951" sldId="2104"/>
        </pc:sldMkLst>
      </pc:sldChg>
      <pc:sldChg chg="addSp delSp modSp add mod">
        <pc:chgData name="Hortense de Nicolay" userId="70a16781-2aa7-49a2-83b7-3172a3d57095" providerId="ADAL" clId="{5E1D428D-B022-47D5-82C3-0D1C08C68D32}" dt="2025-03-11T07:29:57.723" v="56666" actId="478"/>
        <pc:sldMkLst>
          <pc:docMk/>
          <pc:sldMk cId="2708043183" sldId="2105"/>
        </pc:sldMkLst>
      </pc:sldChg>
      <pc:sldChg chg="add del">
        <pc:chgData name="Hortense de Nicolay" userId="70a16781-2aa7-49a2-83b7-3172a3d57095" providerId="ADAL" clId="{5E1D428D-B022-47D5-82C3-0D1C08C68D32}" dt="2025-02-27T16:55:59.118" v="27937" actId="47"/>
        <pc:sldMkLst>
          <pc:docMk/>
          <pc:sldMk cId="805118981" sldId="2106"/>
        </pc:sldMkLst>
      </pc:sldChg>
      <pc:sldChg chg="add del mod modShow">
        <pc:chgData name="Hortense de Nicolay" userId="70a16781-2aa7-49a2-83b7-3172a3d57095" providerId="ADAL" clId="{5E1D428D-B022-47D5-82C3-0D1C08C68D32}" dt="2025-02-27T17:26:37.118" v="28869" actId="47"/>
        <pc:sldMkLst>
          <pc:docMk/>
          <pc:sldMk cId="1900728125" sldId="2106"/>
        </pc:sldMkLst>
      </pc:sldChg>
      <pc:sldChg chg="addSp delSp modSp add mod">
        <pc:chgData name="Hortense de Nicolay" userId="70a16781-2aa7-49a2-83b7-3172a3d57095" providerId="ADAL" clId="{5E1D428D-B022-47D5-82C3-0D1C08C68D32}" dt="2025-03-11T07:30:00.247" v="56667" actId="478"/>
        <pc:sldMkLst>
          <pc:docMk/>
          <pc:sldMk cId="2770824478" sldId="2107"/>
        </pc:sldMkLst>
      </pc:sldChg>
      <pc:sldChg chg="add del mod modShow">
        <pc:chgData name="Hortense de Nicolay" userId="70a16781-2aa7-49a2-83b7-3172a3d57095" providerId="ADAL" clId="{5E1D428D-B022-47D5-82C3-0D1C08C68D32}" dt="2025-02-27T17:32:31.804" v="29017" actId="47"/>
        <pc:sldMkLst>
          <pc:docMk/>
          <pc:sldMk cId="2180076779" sldId="2108"/>
        </pc:sldMkLst>
      </pc:sldChg>
      <pc:sldChg chg="addSp delSp modSp add mod">
        <pc:chgData name="Hortense de Nicolay" userId="70a16781-2aa7-49a2-83b7-3172a3d57095" providerId="ADAL" clId="{5E1D428D-B022-47D5-82C3-0D1C08C68D32}" dt="2025-03-11T07:30:03.080" v="56668" actId="478"/>
        <pc:sldMkLst>
          <pc:docMk/>
          <pc:sldMk cId="959735707" sldId="2109"/>
        </pc:sldMkLst>
      </pc:sldChg>
      <pc:sldChg chg="addSp delSp modSp add mod">
        <pc:chgData name="Hortense de Nicolay" userId="70a16781-2aa7-49a2-83b7-3172a3d57095" providerId="ADAL" clId="{5E1D428D-B022-47D5-82C3-0D1C08C68D32}" dt="2025-03-11T07:30:05.549" v="56669" actId="478"/>
        <pc:sldMkLst>
          <pc:docMk/>
          <pc:sldMk cId="3372805053" sldId="2110"/>
        </pc:sldMkLst>
      </pc:sldChg>
      <pc:sldChg chg="addSp delSp modSp add mod">
        <pc:chgData name="Hortense de Nicolay" userId="70a16781-2aa7-49a2-83b7-3172a3d57095" providerId="ADAL" clId="{5E1D428D-B022-47D5-82C3-0D1C08C68D32}" dt="2025-03-11T08:02:27.949" v="56712" actId="20577"/>
        <pc:sldMkLst>
          <pc:docMk/>
          <pc:sldMk cId="4267593420" sldId="2111"/>
        </pc:sldMkLst>
      </pc:sldChg>
      <pc:sldChg chg="addSp delSp modSp add mod">
        <pc:chgData name="Hortense de Nicolay" userId="70a16781-2aa7-49a2-83b7-3172a3d57095" providerId="ADAL" clId="{5E1D428D-B022-47D5-82C3-0D1C08C68D32}" dt="2025-03-11T07:30:28.039" v="56671" actId="478"/>
        <pc:sldMkLst>
          <pc:docMk/>
          <pc:sldMk cId="3055828382" sldId="2112"/>
        </pc:sldMkLst>
      </pc:sldChg>
      <pc:sldChg chg="addSp delSp modSp add mod">
        <pc:chgData name="Hortense de Nicolay" userId="70a16781-2aa7-49a2-83b7-3172a3d57095" providerId="ADAL" clId="{5E1D428D-B022-47D5-82C3-0D1C08C68D32}" dt="2025-03-11T07:29:13.766" v="56652" actId="478"/>
        <pc:sldMkLst>
          <pc:docMk/>
          <pc:sldMk cId="2872762787" sldId="2113"/>
        </pc:sldMkLst>
      </pc:sldChg>
      <pc:sldChg chg="addSp delSp modSp add mod">
        <pc:chgData name="Hortense de Nicolay" userId="70a16781-2aa7-49a2-83b7-3172a3d57095" providerId="ADAL" clId="{5E1D428D-B022-47D5-82C3-0D1C08C68D32}" dt="2025-03-11T07:29:19.830" v="56654" actId="478"/>
        <pc:sldMkLst>
          <pc:docMk/>
          <pc:sldMk cId="104793104" sldId="2114"/>
        </pc:sldMkLst>
      </pc:sldChg>
      <pc:sldChg chg="modSp mod">
        <pc:chgData name="Hortense de Nicolay" userId="70a16781-2aa7-49a2-83b7-3172a3d57095" providerId="ADAL" clId="{5E1D428D-B022-47D5-82C3-0D1C08C68D32}" dt="2025-03-10T13:27:36.335" v="55115" actId="207"/>
        <pc:sldMkLst>
          <pc:docMk/>
          <pc:sldMk cId="1177712327" sldId="2115"/>
        </pc:sldMkLst>
      </pc:sldChg>
      <pc:sldChg chg="addSp delSp modSp mod">
        <pc:chgData name="Hortense de Nicolay" userId="70a16781-2aa7-49a2-83b7-3172a3d57095" providerId="ADAL" clId="{5E1D428D-B022-47D5-82C3-0D1C08C68D32}" dt="2025-03-11T07:38:33.063" v="56711" actId="478"/>
        <pc:sldMkLst>
          <pc:docMk/>
          <pc:sldMk cId="2405508607" sldId="2117"/>
        </pc:sldMkLst>
      </pc:sldChg>
      <pc:sldChg chg="modSp mod">
        <pc:chgData name="Hortense de Nicolay" userId="70a16781-2aa7-49a2-83b7-3172a3d57095" providerId="ADAL" clId="{5E1D428D-B022-47D5-82C3-0D1C08C68D32}" dt="2025-03-10T13:25:57.972" v="55109" actId="207"/>
        <pc:sldMkLst>
          <pc:docMk/>
          <pc:sldMk cId="3564327268" sldId="2118"/>
        </pc:sldMkLst>
      </pc:sldChg>
      <pc:sldChg chg="addSp delSp modSp add mod modNotesTx">
        <pc:chgData name="Hortense de Nicolay" userId="70a16781-2aa7-49a2-83b7-3172a3d57095" providerId="ADAL" clId="{5E1D428D-B022-47D5-82C3-0D1C08C68D32}" dt="2025-03-11T07:32:05.791" v="56694" actId="478"/>
        <pc:sldMkLst>
          <pc:docMk/>
          <pc:sldMk cId="3031842419" sldId="2119"/>
        </pc:sldMkLst>
      </pc:sldChg>
      <pc:sldChg chg="addSp delSp modSp new mod">
        <pc:chgData name="Hortense de Nicolay" userId="70a16781-2aa7-49a2-83b7-3172a3d57095" providerId="ADAL" clId="{5E1D428D-B022-47D5-82C3-0D1C08C68D32}" dt="2025-03-11T07:31:09.457" v="56678" actId="478"/>
        <pc:sldMkLst>
          <pc:docMk/>
          <pc:sldMk cId="3582994367" sldId="2120"/>
        </pc:sldMkLst>
      </pc:sldChg>
      <pc:sldChg chg="addSp delSp modSp add mod">
        <pc:chgData name="Hortense de Nicolay" userId="70a16781-2aa7-49a2-83b7-3172a3d57095" providerId="ADAL" clId="{5E1D428D-B022-47D5-82C3-0D1C08C68D32}" dt="2025-03-11T07:31:11.661" v="56679" actId="478"/>
        <pc:sldMkLst>
          <pc:docMk/>
          <pc:sldMk cId="180094283" sldId="2121"/>
        </pc:sldMkLst>
      </pc:sldChg>
      <pc:sldChg chg="addSp delSp modSp add mod">
        <pc:chgData name="Hortense de Nicolay" userId="70a16781-2aa7-49a2-83b7-3172a3d57095" providerId="ADAL" clId="{5E1D428D-B022-47D5-82C3-0D1C08C68D32}" dt="2025-03-11T07:31:17.315" v="56681" actId="478"/>
        <pc:sldMkLst>
          <pc:docMk/>
          <pc:sldMk cId="3219534907" sldId="2122"/>
        </pc:sldMkLst>
      </pc:sldChg>
      <pc:sldChg chg="addSp delSp modSp add mod">
        <pc:chgData name="Hortense de Nicolay" userId="70a16781-2aa7-49a2-83b7-3172a3d57095" providerId="ADAL" clId="{5E1D428D-B022-47D5-82C3-0D1C08C68D32}" dt="2025-03-11T07:31:20.387" v="56682" actId="478"/>
        <pc:sldMkLst>
          <pc:docMk/>
          <pc:sldMk cId="4152959697" sldId="2123"/>
        </pc:sldMkLst>
      </pc:sldChg>
      <pc:sldChg chg="addSp delSp modSp add mod">
        <pc:chgData name="Hortense de Nicolay" userId="70a16781-2aa7-49a2-83b7-3172a3d57095" providerId="ADAL" clId="{5E1D428D-B022-47D5-82C3-0D1C08C68D32}" dt="2025-03-11T07:31:22.982" v="56683" actId="478"/>
        <pc:sldMkLst>
          <pc:docMk/>
          <pc:sldMk cId="1470523483" sldId="2124"/>
        </pc:sldMkLst>
      </pc:sldChg>
      <pc:sldChg chg="addSp delSp modSp add mod">
        <pc:chgData name="Hortense de Nicolay" userId="70a16781-2aa7-49a2-83b7-3172a3d57095" providerId="ADAL" clId="{5E1D428D-B022-47D5-82C3-0D1C08C68D32}" dt="2025-03-11T07:31:25.147" v="56684" actId="478"/>
        <pc:sldMkLst>
          <pc:docMk/>
          <pc:sldMk cId="3923716145" sldId="2125"/>
        </pc:sldMkLst>
      </pc:sldChg>
      <pc:sldChg chg="addSp delSp modSp add mod">
        <pc:chgData name="Hortense de Nicolay" userId="70a16781-2aa7-49a2-83b7-3172a3d57095" providerId="ADAL" clId="{5E1D428D-B022-47D5-82C3-0D1C08C68D32}" dt="2025-03-11T08:09:53.890" v="56721" actId="1036"/>
        <pc:sldMkLst>
          <pc:docMk/>
          <pc:sldMk cId="338061192" sldId="2126"/>
        </pc:sldMkLst>
      </pc:sldChg>
      <pc:sldChg chg="addSp delSp modSp add mod ord">
        <pc:chgData name="Hortense de Nicolay" userId="70a16781-2aa7-49a2-83b7-3172a3d57095" providerId="ADAL" clId="{5E1D428D-B022-47D5-82C3-0D1C08C68D32}" dt="2025-03-11T07:31:40.807" v="56687" actId="478"/>
        <pc:sldMkLst>
          <pc:docMk/>
          <pc:sldMk cId="657163894" sldId="2127"/>
        </pc:sldMkLst>
      </pc:sldChg>
      <pc:sldChg chg="addSp delSp modSp new mod modShow">
        <pc:chgData name="Hortense de Nicolay" userId="70a16781-2aa7-49a2-83b7-3172a3d57095" providerId="ADAL" clId="{5E1D428D-B022-47D5-82C3-0D1C08C68D32}" dt="2025-03-11T07:29:54.066" v="56665" actId="478"/>
        <pc:sldMkLst>
          <pc:docMk/>
          <pc:sldMk cId="585555087" sldId="2128"/>
        </pc:sldMkLst>
      </pc:sldChg>
      <pc:sldChg chg="addSp delSp modSp add mod">
        <pc:chgData name="Hortense de Nicolay" userId="70a16781-2aa7-49a2-83b7-3172a3d57095" providerId="ADAL" clId="{5E1D428D-B022-47D5-82C3-0D1C08C68D32}" dt="2025-03-11T07:31:30.850" v="56686" actId="478"/>
        <pc:sldMkLst>
          <pc:docMk/>
          <pc:sldMk cId="346832919" sldId="2129"/>
        </pc:sldMkLst>
      </pc:sldChg>
      <pc:sldChg chg="addSp delSp modSp add mod">
        <pc:chgData name="Hortense de Nicolay" userId="70a16781-2aa7-49a2-83b7-3172a3d57095" providerId="ADAL" clId="{5E1D428D-B022-47D5-82C3-0D1C08C68D32}" dt="2025-03-11T07:31:43.256" v="56688" actId="478"/>
        <pc:sldMkLst>
          <pc:docMk/>
          <pc:sldMk cId="3740824727" sldId="2130"/>
        </pc:sldMkLst>
      </pc:sldChg>
      <pc:sldChg chg="addSp delSp modSp add mod">
        <pc:chgData name="Hortense de Nicolay" userId="70a16781-2aa7-49a2-83b7-3172a3d57095" providerId="ADAL" clId="{5E1D428D-B022-47D5-82C3-0D1C08C68D32}" dt="2025-03-11T07:31:14.434" v="56680" actId="478"/>
        <pc:sldMkLst>
          <pc:docMk/>
          <pc:sldMk cId="3869189292" sldId="2131"/>
        </pc:sldMkLst>
      </pc:sldChg>
      <pc:sldChg chg="delSp modSp add del mod">
        <pc:chgData name="Hortense de Nicolay" userId="70a16781-2aa7-49a2-83b7-3172a3d57095" providerId="ADAL" clId="{5E1D428D-B022-47D5-82C3-0D1C08C68D32}" dt="2025-03-04T13:51:08.574" v="45158" actId="47"/>
        <pc:sldMkLst>
          <pc:docMk/>
          <pc:sldMk cId="504789966" sldId="2132"/>
        </pc:sldMkLst>
      </pc:sldChg>
      <pc:sldChg chg="addSp delSp modSp add mod">
        <pc:chgData name="Hortense de Nicolay" userId="70a16781-2aa7-49a2-83b7-3172a3d57095" providerId="ADAL" clId="{5E1D428D-B022-47D5-82C3-0D1C08C68D32}" dt="2025-03-05T15:06:46.551" v="52408" actId="1076"/>
        <pc:sldMkLst>
          <pc:docMk/>
          <pc:sldMk cId="1064829278" sldId="2132"/>
        </pc:sldMkLst>
      </pc:sldChg>
      <pc:sldChg chg="add del mod modShow">
        <pc:chgData name="Hortense de Nicolay" userId="70a16781-2aa7-49a2-83b7-3172a3d57095" providerId="ADAL" clId="{5E1D428D-B022-47D5-82C3-0D1C08C68D32}" dt="2025-03-05T14:05:12.732" v="51038" actId="47"/>
        <pc:sldMkLst>
          <pc:docMk/>
          <pc:sldMk cId="1877965952" sldId="2133"/>
        </pc:sldMkLst>
      </pc:sldChg>
      <pc:sldChg chg="addSp delSp modSp add del mod">
        <pc:chgData name="Hortense de Nicolay" userId="70a16781-2aa7-49a2-83b7-3172a3d57095" providerId="ADAL" clId="{5E1D428D-B022-47D5-82C3-0D1C08C68D32}" dt="2025-03-04T15:02:08.726" v="47177" actId="47"/>
        <pc:sldMkLst>
          <pc:docMk/>
          <pc:sldMk cId="3151149759" sldId="2133"/>
        </pc:sldMkLst>
      </pc:sldChg>
      <pc:sldChg chg="addSp delSp modSp add mod">
        <pc:chgData name="Hortense de Nicolay" userId="70a16781-2aa7-49a2-83b7-3172a3d57095" providerId="ADAL" clId="{5E1D428D-B022-47D5-82C3-0D1C08C68D32}" dt="2025-03-11T07:29:16.567" v="56653" actId="478"/>
        <pc:sldMkLst>
          <pc:docMk/>
          <pc:sldMk cId="3891508079" sldId="2133"/>
        </pc:sldMkLst>
      </pc:sldChg>
      <pc:sldChg chg="modSp">
        <pc:chgData name="Hortense de Nicolay" userId="70a16781-2aa7-49a2-83b7-3172a3d57095" providerId="ADAL" clId="{5E1D428D-B022-47D5-82C3-0D1C08C68D32}" dt="2025-03-10T13:36:09.209" v="55211" actId="404"/>
        <pc:sldMkLst>
          <pc:docMk/>
          <pc:sldMk cId="3440243316" sldId="2134"/>
        </pc:sldMkLst>
      </pc:sldChg>
      <pc:sldChg chg="modSp mod">
        <pc:chgData name="Hortense de Nicolay" userId="70a16781-2aa7-49a2-83b7-3172a3d57095" providerId="ADAL" clId="{5E1D428D-B022-47D5-82C3-0D1C08C68D32}" dt="2025-03-10T13:36:58.933" v="55215" actId="20577"/>
        <pc:sldMkLst>
          <pc:docMk/>
          <pc:sldMk cId="2539697474" sldId="2135"/>
        </pc:sldMkLst>
      </pc:sldChg>
      <pc:sldChg chg="delSp modSp mod">
        <pc:chgData name="Hortense de Nicolay" userId="70a16781-2aa7-49a2-83b7-3172a3d57095" providerId="ADAL" clId="{5E1D428D-B022-47D5-82C3-0D1C08C68D32}" dt="2025-03-10T13:39:16.571" v="55238" actId="1076"/>
        <pc:sldMkLst>
          <pc:docMk/>
          <pc:sldMk cId="3716925488" sldId="2136"/>
        </pc:sldMkLst>
      </pc:sldChg>
      <pc:sldChg chg="addSp modSp mod">
        <pc:chgData name="Hortense de Nicolay" userId="70a16781-2aa7-49a2-83b7-3172a3d57095" providerId="ADAL" clId="{5E1D428D-B022-47D5-82C3-0D1C08C68D32}" dt="2025-03-10T13:56:07.525" v="55386" actId="207"/>
        <pc:sldMkLst>
          <pc:docMk/>
          <pc:sldMk cId="2882706731" sldId="2138"/>
        </pc:sldMkLst>
      </pc:sldChg>
      <pc:sldChg chg="modSp">
        <pc:chgData name="Hortense de Nicolay" userId="70a16781-2aa7-49a2-83b7-3172a3d57095" providerId="ADAL" clId="{5E1D428D-B022-47D5-82C3-0D1C08C68D32}" dt="2025-03-10T13:56:38.150" v="55390" actId="20577"/>
        <pc:sldMkLst>
          <pc:docMk/>
          <pc:sldMk cId="3860566314" sldId="2139"/>
        </pc:sldMkLst>
      </pc:sldChg>
      <pc:sldChg chg="modSp">
        <pc:chgData name="Hortense de Nicolay" userId="70a16781-2aa7-49a2-83b7-3172a3d57095" providerId="ADAL" clId="{5E1D428D-B022-47D5-82C3-0D1C08C68D32}" dt="2025-03-10T13:58:16.296" v="55398" actId="20577"/>
        <pc:sldMkLst>
          <pc:docMk/>
          <pc:sldMk cId="4101071858" sldId="2140"/>
        </pc:sldMkLst>
      </pc:sldChg>
      <pc:sldChg chg="modSp mod">
        <pc:chgData name="Hortense de Nicolay" userId="70a16781-2aa7-49a2-83b7-3172a3d57095" providerId="ADAL" clId="{5E1D428D-B022-47D5-82C3-0D1C08C68D32}" dt="2025-03-10T13:40:06.675" v="55247" actId="20577"/>
        <pc:sldMkLst>
          <pc:docMk/>
          <pc:sldMk cId="1316239997" sldId="2141"/>
        </pc:sldMkLst>
      </pc:sldChg>
      <pc:sldChg chg="modSp del mod">
        <pc:chgData name="Hortense de Nicolay" userId="70a16781-2aa7-49a2-83b7-3172a3d57095" providerId="ADAL" clId="{5E1D428D-B022-47D5-82C3-0D1C08C68D32}" dt="2025-03-10T13:29:02.766" v="55127" actId="47"/>
        <pc:sldMkLst>
          <pc:docMk/>
          <pc:sldMk cId="1178212655" sldId="2142"/>
        </pc:sldMkLst>
      </pc:sldChg>
      <pc:sldChg chg="del">
        <pc:chgData name="Hortense de Nicolay" userId="70a16781-2aa7-49a2-83b7-3172a3d57095" providerId="ADAL" clId="{5E1D428D-B022-47D5-82C3-0D1C08C68D32}" dt="2025-03-10T13:28:36.383" v="55123" actId="47"/>
        <pc:sldMkLst>
          <pc:docMk/>
          <pc:sldMk cId="987415631" sldId="2143"/>
        </pc:sldMkLst>
      </pc:sldChg>
      <pc:sldChg chg="addSp modSp add mod">
        <pc:chgData name="Hortense de Nicolay" userId="70a16781-2aa7-49a2-83b7-3172a3d57095" providerId="ADAL" clId="{5E1D428D-B022-47D5-82C3-0D1C08C68D32}" dt="2025-03-10T13:28:34.115" v="55122" actId="166"/>
        <pc:sldMkLst>
          <pc:docMk/>
          <pc:sldMk cId="1093455198" sldId="2144"/>
        </pc:sldMkLst>
      </pc:sldChg>
      <pc:sldChg chg="addSp modSp add">
        <pc:chgData name="Hortense de Nicolay" userId="70a16781-2aa7-49a2-83b7-3172a3d57095" providerId="ADAL" clId="{5E1D428D-B022-47D5-82C3-0D1C08C68D32}" dt="2025-03-10T13:29:01.773" v="55126"/>
        <pc:sldMkLst>
          <pc:docMk/>
          <pc:sldMk cId="875041085" sldId="2145"/>
        </pc:sldMkLst>
      </pc:sldChg>
      <pc:sldChg chg="delSp mod modNotesTx">
        <pc:chgData name="Hortense de Nicolay" userId="70a16781-2aa7-49a2-83b7-3172a3d57095" providerId="ADAL" clId="{5E1D428D-B022-47D5-82C3-0D1C08C68D32}" dt="2025-03-11T07:35:48.326" v="56708" actId="20577"/>
        <pc:sldMkLst>
          <pc:docMk/>
          <pc:sldMk cId="2835485803" sldId="2146"/>
        </pc:sldMkLst>
      </pc:sldChg>
      <pc:sldChg chg="modSp add del">
        <pc:chgData name="Hortense de Nicolay" userId="70a16781-2aa7-49a2-83b7-3172a3d57095" providerId="ADAL" clId="{5E1D428D-B022-47D5-82C3-0D1C08C68D32}" dt="2025-03-10T15:05:22.892" v="55946" actId="47"/>
        <pc:sldMkLst>
          <pc:docMk/>
          <pc:sldMk cId="607794647" sldId="2147"/>
        </pc:sldMkLst>
      </pc:sldChg>
      <pc:sldChg chg="delSp mod modNotesTx">
        <pc:chgData name="Hortense de Nicolay" userId="70a16781-2aa7-49a2-83b7-3172a3d57095" providerId="ADAL" clId="{5E1D428D-B022-47D5-82C3-0D1C08C68D32}" dt="2025-03-11T07:35:52.217" v="56710" actId="478"/>
        <pc:sldMkLst>
          <pc:docMk/>
          <pc:sldMk cId="2037950915" sldId="2147"/>
        </pc:sldMkLst>
      </pc:sldChg>
      <pc:sldChg chg="delSp mod">
        <pc:chgData name="Hortense de Nicolay" userId="70a16781-2aa7-49a2-83b7-3172a3d57095" providerId="ADAL" clId="{5E1D428D-B022-47D5-82C3-0D1C08C68D32}" dt="2025-03-11T07:29:39.748" v="56660" actId="478"/>
        <pc:sldMkLst>
          <pc:docMk/>
          <pc:sldMk cId="1498258756" sldId="2149"/>
        </pc:sldMkLst>
      </pc:sldChg>
      <pc:sldChg chg="add mod modShow">
        <pc:chgData name="Hortense de Nicolay" userId="70a16781-2aa7-49a2-83b7-3172a3d57095" providerId="ADAL" clId="{5E1D428D-B022-47D5-82C3-0D1C08C68D32}" dt="2025-03-11T08:33:51.288" v="56723" actId="729"/>
        <pc:sldMkLst>
          <pc:docMk/>
          <pc:sldMk cId="3737916941" sldId="2150"/>
        </pc:sldMkLst>
      </pc:sldChg>
      <pc:sldMasterChg chg="delSldLayout modSldLayout">
        <pc:chgData name="Hortense de Nicolay" userId="70a16781-2aa7-49a2-83b7-3172a3d57095" providerId="ADAL" clId="{5E1D428D-B022-47D5-82C3-0D1C08C68D32}" dt="2025-03-04T14:40:39.641" v="46066" actId="478"/>
        <pc:sldMasterMkLst>
          <pc:docMk/>
          <pc:sldMasterMk cId="2527975861" sldId="2147483660"/>
        </pc:sldMasterMkLst>
        <pc:sldLayoutChg chg="modSp mod">
          <pc:chgData name="Hortense de Nicolay" userId="70a16781-2aa7-49a2-83b7-3172a3d57095" providerId="ADAL" clId="{5E1D428D-B022-47D5-82C3-0D1C08C68D32}" dt="2025-02-04T16:14:08.519" v="281" actId="20577"/>
          <pc:sldLayoutMkLst>
            <pc:docMk/>
            <pc:sldMasterMk cId="2527975861" sldId="2147483660"/>
            <pc:sldLayoutMk cId="348609035" sldId="2147483684"/>
          </pc:sldLayoutMkLst>
          <pc:spChg chg="mod">
            <ac:chgData name="Hortense de Nicolay" userId="70a16781-2aa7-49a2-83b7-3172a3d57095" providerId="ADAL" clId="{5E1D428D-B022-47D5-82C3-0D1C08C68D32}" dt="2025-02-04T16:14:08.519" v="281" actId="20577"/>
            <ac:spMkLst>
              <pc:docMk/>
              <pc:sldMasterMk cId="2527975861" sldId="2147483660"/>
              <pc:sldLayoutMk cId="348609035" sldId="2147483684"/>
              <ac:spMk id="14" creationId="{00000000-0000-0000-0000-000000000000}"/>
            </ac:spMkLst>
          </pc:spChg>
        </pc:sldLayoutChg>
        <pc:sldLayoutChg chg="delSp modSp mod">
          <pc:chgData name="Hortense de Nicolay" userId="70a16781-2aa7-49a2-83b7-3172a3d57095" providerId="ADAL" clId="{5E1D428D-B022-47D5-82C3-0D1C08C68D32}" dt="2025-03-04T14:40:39.641" v="46066" actId="478"/>
          <pc:sldLayoutMkLst>
            <pc:docMk/>
            <pc:sldMasterMk cId="2527975861" sldId="2147483660"/>
            <pc:sldLayoutMk cId="1329932287" sldId="2147483686"/>
          </pc:sldLayoutMkLst>
          <pc:spChg chg="mod">
            <ac:chgData name="Hortense de Nicolay" userId="70a16781-2aa7-49a2-83b7-3172a3d57095" providerId="ADAL" clId="{5E1D428D-B022-47D5-82C3-0D1C08C68D32}" dt="2025-03-04T14:40:38.512" v="46065"/>
            <ac:spMkLst>
              <pc:docMk/>
              <pc:sldMasterMk cId="2527975861" sldId="2147483660"/>
              <pc:sldLayoutMk cId="1329932287" sldId="2147483686"/>
              <ac:spMk id="41" creationId="{A2F8420C-1165-43A1-BE78-9ED489354EA9}"/>
            </ac:spMkLst>
          </pc:spChg>
        </pc:sldLayoutChg>
        <pc:sldLayoutChg chg="del">
          <pc:chgData name="Hortense de Nicolay" userId="70a16781-2aa7-49a2-83b7-3172a3d57095" providerId="ADAL" clId="{5E1D428D-B022-47D5-82C3-0D1C08C68D32}" dt="2025-02-18T15:51:57.232" v="17072" actId="47"/>
          <pc:sldLayoutMkLst>
            <pc:docMk/>
            <pc:sldMasterMk cId="2527975861" sldId="2147483660"/>
            <pc:sldLayoutMk cId="3533443486" sldId="2147484442"/>
          </pc:sldLayoutMkLst>
        </pc:sldLayoutChg>
      </pc:sldMasterChg>
    </pc:docChg>
  </pc:docChgLst>
  <pc:docChgLst>
    <pc:chgData name="Flavien  Pallard" userId="3b391a53-5af2-4e27-aa3e-d30765898742" providerId="ADAL" clId="{C64B0368-9866-4158-8865-684B12F3E5A3}"/>
    <pc:docChg chg="undo custSel addSld delSld modSld sldOrd modMainMaster">
      <pc:chgData name="Flavien  Pallard" userId="3b391a53-5af2-4e27-aa3e-d30765898742" providerId="ADAL" clId="{C64B0368-9866-4158-8865-684B12F3E5A3}" dt="2021-11-19T14:36:26.193" v="12873" actId="478"/>
      <pc:docMkLst>
        <pc:docMk/>
      </pc:docMkLst>
      <pc:sldChg chg="addSp modSp mod">
        <pc:chgData name="Flavien  Pallard" userId="3b391a53-5af2-4e27-aa3e-d30765898742" providerId="ADAL" clId="{C64B0368-9866-4158-8865-684B12F3E5A3}" dt="2021-11-17T15:20:05.993" v="6088" actId="1076"/>
        <pc:sldMkLst>
          <pc:docMk/>
          <pc:sldMk cId="2369007243" sldId="257"/>
        </pc:sldMkLst>
      </pc:sldChg>
      <pc:sldChg chg="delSp add mod">
        <pc:chgData name="Flavien  Pallard" userId="3b391a53-5af2-4e27-aa3e-d30765898742" providerId="ADAL" clId="{C64B0368-9866-4158-8865-684B12F3E5A3}" dt="2021-11-18T15:20:24.372" v="12505" actId="478"/>
        <pc:sldMkLst>
          <pc:docMk/>
          <pc:sldMk cId="2934389175" sldId="265"/>
        </pc:sldMkLst>
      </pc:sldChg>
      <pc:sldChg chg="modSp mod">
        <pc:chgData name="Flavien  Pallard" userId="3b391a53-5af2-4e27-aa3e-d30765898742" providerId="ADAL" clId="{C64B0368-9866-4158-8865-684B12F3E5A3}" dt="2021-11-18T14:22:26.638" v="12491" actId="20577"/>
        <pc:sldMkLst>
          <pc:docMk/>
          <pc:sldMk cId="1558271791" sldId="294"/>
        </pc:sldMkLst>
      </pc:sldChg>
      <pc:sldChg chg="addSp modSp mod modNotesTx">
        <pc:chgData name="Flavien  Pallard" userId="3b391a53-5af2-4e27-aa3e-d30765898742" providerId="ADAL" clId="{C64B0368-9866-4158-8865-684B12F3E5A3}" dt="2021-11-18T09:48:22.994" v="10017" actId="6549"/>
        <pc:sldMkLst>
          <pc:docMk/>
          <pc:sldMk cId="80271153" sldId="295"/>
        </pc:sldMkLst>
      </pc:sldChg>
      <pc:sldChg chg="addSp modSp mod">
        <pc:chgData name="Flavien  Pallard" userId="3b391a53-5af2-4e27-aa3e-d30765898742" providerId="ADAL" clId="{C64B0368-9866-4158-8865-684B12F3E5A3}" dt="2021-11-17T15:20:52.383" v="6093" actId="207"/>
        <pc:sldMkLst>
          <pc:docMk/>
          <pc:sldMk cId="3174349983" sldId="459"/>
        </pc:sldMkLst>
      </pc:sldChg>
      <pc:sldChg chg="addSp delSp modSp mod">
        <pc:chgData name="Flavien  Pallard" userId="3b391a53-5af2-4e27-aa3e-d30765898742" providerId="ADAL" clId="{C64B0368-9866-4158-8865-684B12F3E5A3}" dt="2021-11-18T09:58:40.360" v="10520" actId="20577"/>
        <pc:sldMkLst>
          <pc:docMk/>
          <pc:sldMk cId="1797968634" sldId="462"/>
        </pc:sldMkLst>
      </pc:sldChg>
      <pc:sldChg chg="addSp delSp modSp mod">
        <pc:chgData name="Flavien  Pallard" userId="3b391a53-5af2-4e27-aa3e-d30765898742" providerId="ADAL" clId="{C64B0368-9866-4158-8865-684B12F3E5A3}" dt="2021-11-19T14:36:26.193" v="12873" actId="478"/>
        <pc:sldMkLst>
          <pc:docMk/>
          <pc:sldMk cId="986419620" sldId="468"/>
        </pc:sldMkLst>
      </pc:sldChg>
      <pc:sldChg chg="delSp modSp mod">
        <pc:chgData name="Flavien  Pallard" userId="3b391a53-5af2-4e27-aa3e-d30765898742" providerId="ADAL" clId="{C64B0368-9866-4158-8865-684B12F3E5A3}" dt="2021-11-19T09:15:44.657" v="12822" actId="20577"/>
        <pc:sldMkLst>
          <pc:docMk/>
          <pc:sldMk cId="1630676812" sldId="474"/>
        </pc:sldMkLst>
      </pc:sldChg>
      <pc:sldChg chg="modSp mod">
        <pc:chgData name="Flavien  Pallard" userId="3b391a53-5af2-4e27-aa3e-d30765898742" providerId="ADAL" clId="{C64B0368-9866-4158-8865-684B12F3E5A3}" dt="2021-11-17T17:02:51.424" v="7074" actId="20577"/>
        <pc:sldMkLst>
          <pc:docMk/>
          <pc:sldMk cId="167972436" sldId="476"/>
        </pc:sldMkLst>
      </pc:sldChg>
      <pc:sldChg chg="delSp modSp mod">
        <pc:chgData name="Flavien  Pallard" userId="3b391a53-5af2-4e27-aa3e-d30765898742" providerId="ADAL" clId="{C64B0368-9866-4158-8865-684B12F3E5A3}" dt="2021-11-17T17:27:38.437" v="7102" actId="478"/>
        <pc:sldMkLst>
          <pc:docMk/>
          <pc:sldMk cId="4221482121" sldId="479"/>
        </pc:sldMkLst>
      </pc:sldChg>
      <pc:sldChg chg="addSp delSp modSp mod">
        <pc:chgData name="Flavien  Pallard" userId="3b391a53-5af2-4e27-aa3e-d30765898742" providerId="ADAL" clId="{C64B0368-9866-4158-8865-684B12F3E5A3}" dt="2021-11-18T14:00:45.208" v="12212" actId="478"/>
        <pc:sldMkLst>
          <pc:docMk/>
          <pc:sldMk cId="1310483011" sldId="482"/>
        </pc:sldMkLst>
      </pc:sldChg>
      <pc:sldChg chg="ord">
        <pc:chgData name="Flavien  Pallard" userId="3b391a53-5af2-4e27-aa3e-d30765898742" providerId="ADAL" clId="{C64B0368-9866-4158-8865-684B12F3E5A3}" dt="2021-11-17T16:34:20.934" v="6787"/>
        <pc:sldMkLst>
          <pc:docMk/>
          <pc:sldMk cId="2088958550" sldId="486"/>
        </pc:sldMkLst>
      </pc:sldChg>
      <pc:sldChg chg="ord">
        <pc:chgData name="Flavien  Pallard" userId="3b391a53-5af2-4e27-aa3e-d30765898742" providerId="ADAL" clId="{C64B0368-9866-4158-8865-684B12F3E5A3}" dt="2021-11-17T16:30:21.200" v="6785"/>
        <pc:sldMkLst>
          <pc:docMk/>
          <pc:sldMk cId="445844617" sldId="489"/>
        </pc:sldMkLst>
      </pc:sldChg>
      <pc:sldChg chg="addSp modSp mod">
        <pc:chgData name="Flavien  Pallard" userId="3b391a53-5af2-4e27-aa3e-d30765898742" providerId="ADAL" clId="{C64B0368-9866-4158-8865-684B12F3E5A3}" dt="2021-11-17T16:39:48.618" v="6907" actId="20577"/>
        <pc:sldMkLst>
          <pc:docMk/>
          <pc:sldMk cId="77617210" sldId="503"/>
        </pc:sldMkLst>
      </pc:sldChg>
      <pc:sldChg chg="modSp del mod">
        <pc:chgData name="Flavien  Pallard" userId="3b391a53-5af2-4e27-aa3e-d30765898742" providerId="ADAL" clId="{C64B0368-9866-4158-8865-684B12F3E5A3}" dt="2021-11-18T15:20:49.812" v="12506" actId="47"/>
        <pc:sldMkLst>
          <pc:docMk/>
          <pc:sldMk cId="1901855051" sldId="510"/>
        </pc:sldMkLst>
      </pc:sldChg>
      <pc:sldChg chg="delSp modSp mod">
        <pc:chgData name="Flavien  Pallard" userId="3b391a53-5af2-4e27-aa3e-d30765898742" providerId="ADAL" clId="{C64B0368-9866-4158-8865-684B12F3E5A3}" dt="2021-11-17T10:13:41.644" v="591" actId="20577"/>
        <pc:sldMkLst>
          <pc:docMk/>
          <pc:sldMk cId="207060883" sldId="516"/>
        </pc:sldMkLst>
      </pc:sldChg>
      <pc:sldChg chg="addSp delSp modSp mod">
        <pc:chgData name="Flavien  Pallard" userId="3b391a53-5af2-4e27-aa3e-d30765898742" providerId="ADAL" clId="{C64B0368-9866-4158-8865-684B12F3E5A3}" dt="2021-11-17T17:23:42.744" v="7080"/>
        <pc:sldMkLst>
          <pc:docMk/>
          <pc:sldMk cId="2993804378" sldId="517"/>
        </pc:sldMkLst>
      </pc:sldChg>
      <pc:sldChg chg="mod ord modShow">
        <pc:chgData name="Flavien  Pallard" userId="3b391a53-5af2-4e27-aa3e-d30765898742" providerId="ADAL" clId="{C64B0368-9866-4158-8865-684B12F3E5A3}" dt="2021-11-17T15:21:20.828" v="6096"/>
        <pc:sldMkLst>
          <pc:docMk/>
          <pc:sldMk cId="78458320" sldId="518"/>
        </pc:sldMkLst>
      </pc:sldChg>
      <pc:sldChg chg="modSp mod ord">
        <pc:chgData name="Flavien  Pallard" userId="3b391a53-5af2-4e27-aa3e-d30765898742" providerId="ADAL" clId="{C64B0368-9866-4158-8865-684B12F3E5A3}" dt="2021-11-19T10:01:35.050" v="12833" actId="207"/>
        <pc:sldMkLst>
          <pc:docMk/>
          <pc:sldMk cId="2768137608" sldId="519"/>
        </pc:sldMkLst>
      </pc:sldChg>
      <pc:sldChg chg="delSp mod">
        <pc:chgData name="Flavien  Pallard" userId="3b391a53-5af2-4e27-aa3e-d30765898742" providerId="ADAL" clId="{C64B0368-9866-4158-8865-684B12F3E5A3}" dt="2021-11-18T10:41:04.211" v="11571" actId="478"/>
        <pc:sldMkLst>
          <pc:docMk/>
          <pc:sldMk cId="2469928086" sldId="525"/>
        </pc:sldMkLst>
      </pc:sldChg>
      <pc:sldChg chg="addSp modSp">
        <pc:chgData name="Flavien  Pallard" userId="3b391a53-5af2-4e27-aa3e-d30765898742" providerId="ADAL" clId="{C64B0368-9866-4158-8865-684B12F3E5A3}" dt="2021-11-17T17:22:08.591" v="7075"/>
        <pc:sldMkLst>
          <pc:docMk/>
          <pc:sldMk cId="2402097268" sldId="527"/>
        </pc:sldMkLst>
      </pc:sldChg>
      <pc:sldChg chg="del">
        <pc:chgData name="Flavien  Pallard" userId="3b391a53-5af2-4e27-aa3e-d30765898742" providerId="ADAL" clId="{C64B0368-9866-4158-8865-684B12F3E5A3}" dt="2021-11-17T10:18:05.454" v="1165" actId="47"/>
        <pc:sldMkLst>
          <pc:docMk/>
          <pc:sldMk cId="718632572" sldId="532"/>
        </pc:sldMkLst>
      </pc:sldChg>
      <pc:sldChg chg="addSp modSp mod">
        <pc:chgData name="Flavien  Pallard" userId="3b391a53-5af2-4e27-aa3e-d30765898742" providerId="ADAL" clId="{C64B0368-9866-4158-8865-684B12F3E5A3}" dt="2021-11-17T13:24:01.755" v="2164" actId="20577"/>
        <pc:sldMkLst>
          <pc:docMk/>
          <pc:sldMk cId="2476399750" sldId="533"/>
        </pc:sldMkLst>
      </pc:sldChg>
      <pc:sldChg chg="addSp delSp modSp mod">
        <pc:chgData name="Flavien  Pallard" userId="3b391a53-5af2-4e27-aa3e-d30765898742" providerId="ADAL" clId="{C64B0368-9866-4158-8865-684B12F3E5A3}" dt="2021-11-18T14:19:44.356" v="12490" actId="20577"/>
        <pc:sldMkLst>
          <pc:docMk/>
          <pc:sldMk cId="438521095" sldId="534"/>
        </pc:sldMkLst>
      </pc:sldChg>
      <pc:sldChg chg="modSp mod">
        <pc:chgData name="Flavien  Pallard" userId="3b391a53-5af2-4e27-aa3e-d30765898742" providerId="ADAL" clId="{C64B0368-9866-4158-8865-684B12F3E5A3}" dt="2021-11-17T18:39:46.705" v="8928" actId="207"/>
        <pc:sldMkLst>
          <pc:docMk/>
          <pc:sldMk cId="3788805389" sldId="544"/>
        </pc:sldMkLst>
      </pc:sldChg>
      <pc:sldChg chg="modSp mod">
        <pc:chgData name="Flavien  Pallard" userId="3b391a53-5af2-4e27-aa3e-d30765898742" providerId="ADAL" clId="{C64B0368-9866-4158-8865-684B12F3E5A3}" dt="2021-11-17T18:44:02.511" v="9187" actId="20577"/>
        <pc:sldMkLst>
          <pc:docMk/>
          <pc:sldMk cId="3890892553" sldId="545"/>
        </pc:sldMkLst>
      </pc:sldChg>
      <pc:sldChg chg="addSp delSp modSp mod">
        <pc:chgData name="Flavien  Pallard" userId="3b391a53-5af2-4e27-aa3e-d30765898742" providerId="ADAL" clId="{C64B0368-9866-4158-8865-684B12F3E5A3}" dt="2021-11-18T15:52:54.644" v="12818" actId="20577"/>
        <pc:sldMkLst>
          <pc:docMk/>
          <pc:sldMk cId="2855180273" sldId="547"/>
        </pc:sldMkLst>
      </pc:sldChg>
      <pc:sldChg chg="addSp modSp mod">
        <pc:chgData name="Flavien  Pallard" userId="3b391a53-5af2-4e27-aa3e-d30765898742" providerId="ADAL" clId="{C64B0368-9866-4158-8865-684B12F3E5A3}" dt="2021-11-17T13:24:43.445" v="2183" actId="20577"/>
        <pc:sldMkLst>
          <pc:docMk/>
          <pc:sldMk cId="2109821370" sldId="555"/>
        </pc:sldMkLst>
      </pc:sldChg>
      <pc:sldChg chg="addSp delSp modSp mod">
        <pc:chgData name="Flavien  Pallard" userId="3b391a53-5af2-4e27-aa3e-d30765898742" providerId="ADAL" clId="{C64B0368-9866-4158-8865-684B12F3E5A3}" dt="2021-11-17T13:24:54.563" v="2185"/>
        <pc:sldMkLst>
          <pc:docMk/>
          <pc:sldMk cId="1267605220" sldId="556"/>
        </pc:sldMkLst>
      </pc:sldChg>
      <pc:sldChg chg="addSp modSp mod">
        <pc:chgData name="Flavien  Pallard" userId="3b391a53-5af2-4e27-aa3e-d30765898742" providerId="ADAL" clId="{C64B0368-9866-4158-8865-684B12F3E5A3}" dt="2021-11-18T14:11:28.425" v="12466" actId="403"/>
        <pc:sldMkLst>
          <pc:docMk/>
          <pc:sldMk cId="3500682936" sldId="557"/>
        </pc:sldMkLst>
      </pc:sldChg>
      <pc:sldChg chg="modSp del mod">
        <pc:chgData name="Flavien  Pallard" userId="3b391a53-5af2-4e27-aa3e-d30765898742" providerId="ADAL" clId="{C64B0368-9866-4158-8865-684B12F3E5A3}" dt="2021-11-17T15:10:14.287" v="6041" actId="47"/>
        <pc:sldMkLst>
          <pc:docMk/>
          <pc:sldMk cId="2694060814" sldId="559"/>
        </pc:sldMkLst>
      </pc:sldChg>
      <pc:sldChg chg="addSp delSp modSp mod">
        <pc:chgData name="Flavien  Pallard" userId="3b391a53-5af2-4e27-aa3e-d30765898742" providerId="ADAL" clId="{C64B0368-9866-4158-8865-684B12F3E5A3}" dt="2021-11-18T14:04:48.543" v="12279" actId="478"/>
        <pc:sldMkLst>
          <pc:docMk/>
          <pc:sldMk cId="1930392146" sldId="560"/>
        </pc:sldMkLst>
      </pc:sldChg>
      <pc:sldChg chg="modSp mod">
        <pc:chgData name="Flavien  Pallard" userId="3b391a53-5af2-4e27-aa3e-d30765898742" providerId="ADAL" clId="{C64B0368-9866-4158-8865-684B12F3E5A3}" dt="2021-11-18T15:36:09.396" v="12515" actId="1037"/>
        <pc:sldMkLst>
          <pc:docMk/>
          <pc:sldMk cId="186112569" sldId="570"/>
        </pc:sldMkLst>
      </pc:sldChg>
      <pc:sldChg chg="modSp mod">
        <pc:chgData name="Flavien  Pallard" userId="3b391a53-5af2-4e27-aa3e-d30765898742" providerId="ADAL" clId="{C64B0368-9866-4158-8865-684B12F3E5A3}" dt="2021-11-18T15:36:33.167" v="12519" actId="242"/>
        <pc:sldMkLst>
          <pc:docMk/>
          <pc:sldMk cId="1152642616" sldId="572"/>
        </pc:sldMkLst>
      </pc:sldChg>
      <pc:sldChg chg="addSp modSp mod">
        <pc:chgData name="Flavien  Pallard" userId="3b391a53-5af2-4e27-aa3e-d30765898742" providerId="ADAL" clId="{C64B0368-9866-4158-8865-684B12F3E5A3}" dt="2021-11-17T16:47:12.248" v="6968" actId="20577"/>
        <pc:sldMkLst>
          <pc:docMk/>
          <pc:sldMk cId="1179948722" sldId="576"/>
        </pc:sldMkLst>
      </pc:sldChg>
      <pc:sldChg chg="delSp modSp mod">
        <pc:chgData name="Flavien  Pallard" userId="3b391a53-5af2-4e27-aa3e-d30765898742" providerId="ADAL" clId="{C64B0368-9866-4158-8865-684B12F3E5A3}" dt="2021-11-18T14:00:59.574" v="12213" actId="478"/>
        <pc:sldMkLst>
          <pc:docMk/>
          <pc:sldMk cId="4087863796" sldId="577"/>
        </pc:sldMkLst>
      </pc:sldChg>
      <pc:sldChg chg="modSp mod">
        <pc:chgData name="Flavien  Pallard" userId="3b391a53-5af2-4e27-aa3e-d30765898742" providerId="ADAL" clId="{C64B0368-9866-4158-8865-684B12F3E5A3}" dt="2021-11-18T09:50:12.172" v="10050" actId="113"/>
        <pc:sldMkLst>
          <pc:docMk/>
          <pc:sldMk cId="2508867395" sldId="578"/>
        </pc:sldMkLst>
      </pc:sldChg>
      <pc:sldChg chg="modSp mod">
        <pc:chgData name="Flavien  Pallard" userId="3b391a53-5af2-4e27-aa3e-d30765898742" providerId="ADAL" clId="{C64B0368-9866-4158-8865-684B12F3E5A3}" dt="2021-11-17T13:16:45.923" v="2086" actId="6549"/>
        <pc:sldMkLst>
          <pc:docMk/>
          <pc:sldMk cId="1125898981" sldId="579"/>
        </pc:sldMkLst>
      </pc:sldChg>
      <pc:sldChg chg="modSp mod">
        <pc:chgData name="Flavien  Pallard" userId="3b391a53-5af2-4e27-aa3e-d30765898742" providerId="ADAL" clId="{C64B0368-9866-4158-8865-684B12F3E5A3}" dt="2021-11-18T14:23:47.937" v="12503" actId="208"/>
        <pc:sldMkLst>
          <pc:docMk/>
          <pc:sldMk cId="4066048456" sldId="581"/>
        </pc:sldMkLst>
      </pc:sldChg>
      <pc:sldChg chg="modSp mod">
        <pc:chgData name="Flavien  Pallard" userId="3b391a53-5af2-4e27-aa3e-d30765898742" providerId="ADAL" clId="{C64B0368-9866-4158-8865-684B12F3E5A3}" dt="2021-11-18T14:23:33.377" v="12501" actId="207"/>
        <pc:sldMkLst>
          <pc:docMk/>
          <pc:sldMk cId="2385884786" sldId="582"/>
        </pc:sldMkLst>
      </pc:sldChg>
      <pc:sldChg chg="modSp mod">
        <pc:chgData name="Flavien  Pallard" userId="3b391a53-5af2-4e27-aa3e-d30765898742" providerId="ADAL" clId="{C64B0368-9866-4158-8865-684B12F3E5A3}" dt="2021-11-18T14:23:23.013" v="12499" actId="207"/>
        <pc:sldMkLst>
          <pc:docMk/>
          <pc:sldMk cId="126940209" sldId="583"/>
        </pc:sldMkLst>
      </pc:sldChg>
      <pc:sldChg chg="addSp delSp modSp mod">
        <pc:chgData name="Flavien  Pallard" userId="3b391a53-5af2-4e27-aa3e-d30765898742" providerId="ADAL" clId="{C64B0368-9866-4158-8865-684B12F3E5A3}" dt="2021-11-18T10:59:47.319" v="11583" actId="13926"/>
        <pc:sldMkLst>
          <pc:docMk/>
          <pc:sldMk cId="2132180537" sldId="586"/>
        </pc:sldMkLst>
      </pc:sldChg>
      <pc:sldChg chg="addSp modSp mod">
        <pc:chgData name="Flavien  Pallard" userId="3b391a53-5af2-4e27-aa3e-d30765898742" providerId="ADAL" clId="{C64B0368-9866-4158-8865-684B12F3E5A3}" dt="2021-11-17T16:06:14.276" v="6714" actId="1076"/>
        <pc:sldMkLst>
          <pc:docMk/>
          <pc:sldMk cId="1666328605" sldId="587"/>
        </pc:sldMkLst>
      </pc:sldChg>
      <pc:sldChg chg="addSp delSp modSp mod">
        <pc:chgData name="Flavien  Pallard" userId="3b391a53-5af2-4e27-aa3e-d30765898742" providerId="ADAL" clId="{C64B0368-9866-4158-8865-684B12F3E5A3}" dt="2021-11-18T15:33:43.120" v="12507" actId="20577"/>
        <pc:sldMkLst>
          <pc:docMk/>
          <pc:sldMk cId="747103679" sldId="588"/>
        </pc:sldMkLst>
      </pc:sldChg>
      <pc:sldChg chg="addSp delSp modSp mod">
        <pc:chgData name="Flavien  Pallard" userId="3b391a53-5af2-4e27-aa3e-d30765898742" providerId="ADAL" clId="{C64B0368-9866-4158-8865-684B12F3E5A3}" dt="2021-11-17T18:45:15.130" v="9260" actId="20577"/>
        <pc:sldMkLst>
          <pc:docMk/>
          <pc:sldMk cId="2961887379" sldId="589"/>
        </pc:sldMkLst>
      </pc:sldChg>
      <pc:sldChg chg="modSp mod">
        <pc:chgData name="Flavien  Pallard" userId="3b391a53-5af2-4e27-aa3e-d30765898742" providerId="ADAL" clId="{C64B0368-9866-4158-8865-684B12F3E5A3}" dt="2021-11-18T11:15:00.607" v="12211" actId="5793"/>
        <pc:sldMkLst>
          <pc:docMk/>
          <pc:sldMk cId="2224530364" sldId="590"/>
        </pc:sldMkLst>
      </pc:sldChg>
      <pc:sldChg chg="modSp mod">
        <pc:chgData name="Flavien  Pallard" userId="3b391a53-5af2-4e27-aa3e-d30765898742" providerId="ADAL" clId="{C64B0368-9866-4158-8865-684B12F3E5A3}" dt="2021-11-18T08:39:25.973" v="9296" actId="14100"/>
        <pc:sldMkLst>
          <pc:docMk/>
          <pc:sldMk cId="390169879" sldId="591"/>
        </pc:sldMkLst>
      </pc:sldChg>
      <pc:sldChg chg="addSp modSp mod modNotesTx">
        <pc:chgData name="Flavien  Pallard" userId="3b391a53-5af2-4e27-aa3e-d30765898742" providerId="ADAL" clId="{C64B0368-9866-4158-8865-684B12F3E5A3}" dt="2021-11-18T09:36:31.304" v="9672" actId="20577"/>
        <pc:sldMkLst>
          <pc:docMk/>
          <pc:sldMk cId="2819819164" sldId="592"/>
        </pc:sldMkLst>
      </pc:sldChg>
      <pc:sldChg chg="addSp delSp modSp mod">
        <pc:chgData name="Flavien  Pallard" userId="3b391a53-5af2-4e27-aa3e-d30765898742" providerId="ADAL" clId="{C64B0368-9866-4158-8865-684B12F3E5A3}" dt="2021-11-18T09:43:17.375" v="10016" actId="113"/>
        <pc:sldMkLst>
          <pc:docMk/>
          <pc:sldMk cId="3314018633" sldId="593"/>
        </pc:sldMkLst>
      </pc:sldChg>
      <pc:sldChg chg="modSp mod">
        <pc:chgData name="Flavien  Pallard" userId="3b391a53-5af2-4e27-aa3e-d30765898742" providerId="ADAL" clId="{C64B0368-9866-4158-8865-684B12F3E5A3}" dt="2021-11-18T11:01:05.194" v="11585" actId="1076"/>
        <pc:sldMkLst>
          <pc:docMk/>
          <pc:sldMk cId="2495060645" sldId="594"/>
        </pc:sldMkLst>
      </pc:sldChg>
      <pc:sldChg chg="addSp delSp modSp mod">
        <pc:chgData name="Flavien  Pallard" userId="3b391a53-5af2-4e27-aa3e-d30765898742" providerId="ADAL" clId="{C64B0368-9866-4158-8865-684B12F3E5A3}" dt="2021-11-18T14:10:04.789" v="12465" actId="6549"/>
        <pc:sldMkLst>
          <pc:docMk/>
          <pc:sldMk cId="1083989904" sldId="595"/>
        </pc:sldMkLst>
      </pc:sldChg>
      <pc:sldChg chg="delSp modSp mod">
        <pc:chgData name="Flavien  Pallard" userId="3b391a53-5af2-4e27-aa3e-d30765898742" providerId="ADAL" clId="{C64B0368-9866-4158-8865-684B12F3E5A3}" dt="2021-11-18T10:26:53.637" v="11175" actId="20577"/>
        <pc:sldMkLst>
          <pc:docMk/>
          <pc:sldMk cId="3197936708" sldId="597"/>
        </pc:sldMkLst>
      </pc:sldChg>
      <pc:sldChg chg="delSp add mod">
        <pc:chgData name="Flavien  Pallard" userId="3b391a53-5af2-4e27-aa3e-d30765898742" providerId="ADAL" clId="{C64B0368-9866-4158-8865-684B12F3E5A3}" dt="2021-11-18T14:22:44.809" v="12493" actId="478"/>
        <pc:sldMkLst>
          <pc:docMk/>
          <pc:sldMk cId="3300514929" sldId="598"/>
        </pc:sldMkLst>
      </pc:sldChg>
      <pc:sldChg chg="modSp mod">
        <pc:chgData name="Flavien  Pallard" userId="3b391a53-5af2-4e27-aa3e-d30765898742" providerId="ADAL" clId="{C64B0368-9866-4158-8865-684B12F3E5A3}" dt="2021-11-18T15:43:35.418" v="12816" actId="1035"/>
        <pc:sldMkLst>
          <pc:docMk/>
          <pc:sldMk cId="2423174528" sldId="599"/>
        </pc:sldMkLst>
      </pc:sldChg>
      <pc:sldChg chg="modSp mod">
        <pc:chgData name="Flavien  Pallard" userId="3b391a53-5af2-4e27-aa3e-d30765898742" providerId="ADAL" clId="{C64B0368-9866-4158-8865-684B12F3E5A3}" dt="2021-11-19T14:00:08.132" v="12871" actId="14100"/>
        <pc:sldMkLst>
          <pc:docMk/>
          <pc:sldMk cId="3981264089" sldId="609"/>
        </pc:sldMkLst>
      </pc:sldChg>
      <pc:sldMasterChg chg="modSldLayout">
        <pc:chgData name="Flavien  Pallard" userId="3b391a53-5af2-4e27-aa3e-d30765898742" providerId="ADAL" clId="{C64B0368-9866-4158-8865-684B12F3E5A3}" dt="2021-11-17T17:37:21.693" v="7192" actId="14100"/>
        <pc:sldMasterMkLst>
          <pc:docMk/>
          <pc:sldMasterMk cId="2527975861" sldId="2147483660"/>
        </pc:sldMasterMkLst>
        <pc:sldLayoutChg chg="modSp mod">
          <pc:chgData name="Flavien  Pallard" userId="3b391a53-5af2-4e27-aa3e-d30765898742" providerId="ADAL" clId="{C64B0368-9866-4158-8865-684B12F3E5A3}" dt="2021-11-17T17:37:21.693" v="7192" actId="14100"/>
          <pc:sldLayoutMkLst>
            <pc:docMk/>
            <pc:sldMasterMk cId="2527975861" sldId="2147483660"/>
            <pc:sldLayoutMk cId="1329932287" sldId="2147483686"/>
          </pc:sldLayoutMkLst>
        </pc:sldLayoutChg>
      </pc:sldMasterChg>
    </pc:docChg>
  </pc:docChgLst>
  <pc:docChgLst>
    <pc:chgData name="Hortense de Nicolay" userId="70a16781-2aa7-49a2-83b7-3172a3d57095" providerId="ADAL" clId="{EB15CA3C-FBFB-4A15-8217-E65703CD8012}"/>
    <pc:docChg chg="undo custSel addSld delSld modSld sldOrd modMainMaster">
      <pc:chgData name="Hortense de Nicolay" userId="70a16781-2aa7-49a2-83b7-3172a3d57095" providerId="ADAL" clId="{EB15CA3C-FBFB-4A15-8217-E65703CD8012}" dt="2025-04-09T12:13:42.839" v="279" actId="20577"/>
      <pc:docMkLst>
        <pc:docMk/>
      </pc:docMkLst>
      <pc:sldChg chg="del">
        <pc:chgData name="Hortense de Nicolay" userId="70a16781-2aa7-49a2-83b7-3172a3d57095" providerId="ADAL" clId="{EB15CA3C-FBFB-4A15-8217-E65703CD8012}" dt="2025-04-09T10:10:20.729" v="2" actId="47"/>
        <pc:sldMkLst>
          <pc:docMk/>
          <pc:sldMk cId="3242400204" sldId="256"/>
        </pc:sldMkLst>
      </pc:sldChg>
      <pc:sldChg chg="addSp delSp modSp new mod">
        <pc:chgData name="Hortense de Nicolay" userId="70a16781-2aa7-49a2-83b7-3172a3d57095" providerId="ADAL" clId="{EB15CA3C-FBFB-4A15-8217-E65703CD8012}" dt="2025-04-09T10:12:26.856" v="91" actId="1076"/>
        <pc:sldMkLst>
          <pc:docMk/>
          <pc:sldMk cId="3708063527" sldId="256"/>
        </pc:sldMkLst>
        <pc:spChg chg="mod">
          <ac:chgData name="Hortense de Nicolay" userId="70a16781-2aa7-49a2-83b7-3172a3d57095" providerId="ADAL" clId="{EB15CA3C-FBFB-4A15-8217-E65703CD8012}" dt="2025-04-09T10:11:56.022" v="68" actId="27636"/>
          <ac:spMkLst>
            <pc:docMk/>
            <pc:sldMk cId="3708063527" sldId="256"/>
            <ac:spMk id="3" creationId="{E9E60284-DEED-5E44-7178-6A68AEE9C23C}"/>
          </ac:spMkLst>
        </pc:spChg>
        <pc:spChg chg="mod">
          <ac:chgData name="Hortense de Nicolay" userId="70a16781-2aa7-49a2-83b7-3172a3d57095" providerId="ADAL" clId="{EB15CA3C-FBFB-4A15-8217-E65703CD8012}" dt="2025-04-09T10:12:03.161" v="82" actId="20577"/>
          <ac:spMkLst>
            <pc:docMk/>
            <pc:sldMk cId="3708063527" sldId="256"/>
            <ac:spMk id="4" creationId="{9B4B9CE4-8338-4677-9041-AAB91643BAB1}"/>
          </ac:spMkLst>
        </pc:spChg>
        <pc:picChg chg="add del mod">
          <ac:chgData name="Hortense de Nicolay" userId="70a16781-2aa7-49a2-83b7-3172a3d57095" providerId="ADAL" clId="{EB15CA3C-FBFB-4A15-8217-E65703CD8012}" dt="2025-04-09T10:12:04.559" v="83" actId="478"/>
          <ac:picMkLst>
            <pc:docMk/>
            <pc:sldMk cId="3708063527" sldId="256"/>
            <ac:picMk id="5" creationId="{098F03B1-6336-3B42-B5A5-9E5E1704A8FA}"/>
          </ac:picMkLst>
        </pc:picChg>
        <pc:picChg chg="add del mod">
          <ac:chgData name="Hortense de Nicolay" userId="70a16781-2aa7-49a2-83b7-3172a3d57095" providerId="ADAL" clId="{EB15CA3C-FBFB-4A15-8217-E65703CD8012}" dt="2025-04-09T10:12:04.559" v="83" actId="478"/>
          <ac:picMkLst>
            <pc:docMk/>
            <pc:sldMk cId="3708063527" sldId="256"/>
            <ac:picMk id="6" creationId="{EAC7091C-B7D2-34B7-B4E4-0AA12F9EB25A}"/>
          </ac:picMkLst>
        </pc:picChg>
        <pc:picChg chg="add mod modCrop">
          <ac:chgData name="Hortense de Nicolay" userId="70a16781-2aa7-49a2-83b7-3172a3d57095" providerId="ADAL" clId="{EB15CA3C-FBFB-4A15-8217-E65703CD8012}" dt="2025-04-09T10:12:26.856" v="91" actId="1076"/>
          <ac:picMkLst>
            <pc:docMk/>
            <pc:sldMk cId="3708063527" sldId="256"/>
            <ac:picMk id="7" creationId="{BB22D069-CC39-4245-FDD9-C60320360794}"/>
          </ac:picMkLst>
        </pc:picChg>
      </pc:sldChg>
      <pc:sldChg chg="modSp add mod ord">
        <pc:chgData name="Hortense de Nicolay" userId="70a16781-2aa7-49a2-83b7-3172a3d57095" providerId="ADAL" clId="{EB15CA3C-FBFB-4A15-8217-E65703CD8012}" dt="2025-04-09T10:11:51.771" v="65"/>
        <pc:sldMkLst>
          <pc:docMk/>
          <pc:sldMk cId="1340386910" sldId="257"/>
        </pc:sldMkLst>
        <pc:spChg chg="mod">
          <ac:chgData name="Hortense de Nicolay" userId="70a16781-2aa7-49a2-83b7-3172a3d57095" providerId="ADAL" clId="{EB15CA3C-FBFB-4A15-8217-E65703CD8012}" dt="2025-04-09T10:11:46.769" v="62" actId="27636"/>
          <ac:spMkLst>
            <pc:docMk/>
            <pc:sldMk cId="1340386910" sldId="257"/>
            <ac:spMk id="3" creationId="{4717C647-25F1-CC38-A1A9-88E388176AFA}"/>
          </ac:spMkLst>
        </pc:spChg>
      </pc:sldChg>
      <pc:sldChg chg="addSp delSp modSp add mod">
        <pc:chgData name="Hortense de Nicolay" userId="70a16781-2aa7-49a2-83b7-3172a3d57095" providerId="ADAL" clId="{EB15CA3C-FBFB-4A15-8217-E65703CD8012}" dt="2025-04-09T10:12:48.951" v="103" actId="1035"/>
        <pc:sldMkLst>
          <pc:docMk/>
          <pc:sldMk cId="4135935030" sldId="258"/>
        </pc:sldMkLst>
        <pc:picChg chg="add mod modCrop">
          <ac:chgData name="Hortense de Nicolay" userId="70a16781-2aa7-49a2-83b7-3172a3d57095" providerId="ADAL" clId="{EB15CA3C-FBFB-4A15-8217-E65703CD8012}" dt="2025-04-09T10:12:48.951" v="103" actId="1035"/>
          <ac:picMkLst>
            <pc:docMk/>
            <pc:sldMk cId="4135935030" sldId="258"/>
            <ac:picMk id="5" creationId="{1CF5D5F0-2564-21D5-3899-AC76A8148A2C}"/>
          </ac:picMkLst>
        </pc:picChg>
        <pc:picChg chg="del">
          <ac:chgData name="Hortense de Nicolay" userId="70a16781-2aa7-49a2-83b7-3172a3d57095" providerId="ADAL" clId="{EB15CA3C-FBFB-4A15-8217-E65703CD8012}" dt="2025-04-09T10:12:35.303" v="93" actId="478"/>
          <ac:picMkLst>
            <pc:docMk/>
            <pc:sldMk cId="4135935030" sldId="258"/>
            <ac:picMk id="7" creationId="{6FE823A1-7FEA-8702-B265-5BE1E49FB241}"/>
          </ac:picMkLst>
        </pc:picChg>
      </pc:sldChg>
      <pc:sldChg chg="addSp delSp modSp add mod">
        <pc:chgData name="Hortense de Nicolay" userId="70a16781-2aa7-49a2-83b7-3172a3d57095" providerId="ADAL" clId="{EB15CA3C-FBFB-4A15-8217-E65703CD8012}" dt="2025-04-09T10:13:11.410" v="122"/>
        <pc:sldMkLst>
          <pc:docMk/>
          <pc:sldMk cId="1574743102" sldId="259"/>
        </pc:sldMkLst>
        <pc:spChg chg="mod">
          <ac:chgData name="Hortense de Nicolay" userId="70a16781-2aa7-49a2-83b7-3172a3d57095" providerId="ADAL" clId="{EB15CA3C-FBFB-4A15-8217-E65703CD8012}" dt="2025-04-09T10:12:56.556" v="115" actId="20577"/>
          <ac:spMkLst>
            <pc:docMk/>
            <pc:sldMk cId="1574743102" sldId="259"/>
            <ac:spMk id="4" creationId="{A602BF39-2E2B-577F-AB68-042D37603CD5}"/>
          </ac:spMkLst>
        </pc:spChg>
        <pc:picChg chg="del">
          <ac:chgData name="Hortense de Nicolay" userId="70a16781-2aa7-49a2-83b7-3172a3d57095" providerId="ADAL" clId="{EB15CA3C-FBFB-4A15-8217-E65703CD8012}" dt="2025-04-09T10:12:57.873" v="116" actId="478"/>
          <ac:picMkLst>
            <pc:docMk/>
            <pc:sldMk cId="1574743102" sldId="259"/>
            <ac:picMk id="5" creationId="{C86AC0D7-E742-5A81-05F2-11F536E7697F}"/>
          </ac:picMkLst>
        </pc:picChg>
        <pc:picChg chg="add mod">
          <ac:chgData name="Hortense de Nicolay" userId="70a16781-2aa7-49a2-83b7-3172a3d57095" providerId="ADAL" clId="{EB15CA3C-FBFB-4A15-8217-E65703CD8012}" dt="2025-04-09T10:13:04.898" v="120" actId="1076"/>
          <ac:picMkLst>
            <pc:docMk/>
            <pc:sldMk cId="1574743102" sldId="259"/>
            <ac:picMk id="6" creationId="{522AE0A2-7CDF-C261-232E-FB632BF5789F}"/>
          </ac:picMkLst>
        </pc:picChg>
        <pc:picChg chg="add mod">
          <ac:chgData name="Hortense de Nicolay" userId="70a16781-2aa7-49a2-83b7-3172a3d57095" providerId="ADAL" clId="{EB15CA3C-FBFB-4A15-8217-E65703CD8012}" dt="2025-04-09T10:13:11.410" v="122"/>
          <ac:picMkLst>
            <pc:docMk/>
            <pc:sldMk cId="1574743102" sldId="259"/>
            <ac:picMk id="7" creationId="{817FCB1A-06F5-480A-8296-1048A513E438}"/>
          </ac:picMkLst>
        </pc:picChg>
      </pc:sldChg>
      <pc:sldChg chg="addSp delSp modSp add mod">
        <pc:chgData name="Hortense de Nicolay" userId="70a16781-2aa7-49a2-83b7-3172a3d57095" providerId="ADAL" clId="{EB15CA3C-FBFB-4A15-8217-E65703CD8012}" dt="2025-04-09T10:13:33.224" v="151"/>
        <pc:sldMkLst>
          <pc:docMk/>
          <pc:sldMk cId="1378358510" sldId="260"/>
        </pc:sldMkLst>
        <pc:spChg chg="mod">
          <ac:chgData name="Hortense de Nicolay" userId="70a16781-2aa7-49a2-83b7-3172a3d57095" providerId="ADAL" clId="{EB15CA3C-FBFB-4A15-8217-E65703CD8012}" dt="2025-04-09T10:13:17.879" v="144" actId="20577"/>
          <ac:spMkLst>
            <pc:docMk/>
            <pc:sldMk cId="1378358510" sldId="260"/>
            <ac:spMk id="4" creationId="{9CABFA17-2761-6A40-6EE8-0DD98F268064}"/>
          </ac:spMkLst>
        </pc:spChg>
        <pc:picChg chg="add mod">
          <ac:chgData name="Hortense de Nicolay" userId="70a16781-2aa7-49a2-83b7-3172a3d57095" providerId="ADAL" clId="{EB15CA3C-FBFB-4A15-8217-E65703CD8012}" dt="2025-04-09T10:13:26.881" v="149" actId="1076"/>
          <ac:picMkLst>
            <pc:docMk/>
            <pc:sldMk cId="1378358510" sldId="260"/>
            <ac:picMk id="5" creationId="{716A6D21-76E2-838C-D9E0-DE36DB3588DB}"/>
          </ac:picMkLst>
        </pc:picChg>
        <pc:picChg chg="del">
          <ac:chgData name="Hortense de Nicolay" userId="70a16781-2aa7-49a2-83b7-3172a3d57095" providerId="ADAL" clId="{EB15CA3C-FBFB-4A15-8217-E65703CD8012}" dt="2025-04-09T10:13:20.489" v="145" actId="478"/>
          <ac:picMkLst>
            <pc:docMk/>
            <pc:sldMk cId="1378358510" sldId="260"/>
            <ac:picMk id="6" creationId="{447899DF-589F-4CD7-C96C-16A0318D1F70}"/>
          </ac:picMkLst>
        </pc:picChg>
        <pc:picChg chg="add mod">
          <ac:chgData name="Hortense de Nicolay" userId="70a16781-2aa7-49a2-83b7-3172a3d57095" providerId="ADAL" clId="{EB15CA3C-FBFB-4A15-8217-E65703CD8012}" dt="2025-04-09T10:13:33.224" v="151"/>
          <ac:picMkLst>
            <pc:docMk/>
            <pc:sldMk cId="1378358510" sldId="260"/>
            <ac:picMk id="7" creationId="{B76BABC5-0C80-A71C-57E0-FF9696EE3472}"/>
          </ac:picMkLst>
        </pc:picChg>
      </pc:sldChg>
      <pc:sldChg chg="addSp delSp modSp add mod">
        <pc:chgData name="Hortense de Nicolay" userId="70a16781-2aa7-49a2-83b7-3172a3d57095" providerId="ADAL" clId="{EB15CA3C-FBFB-4A15-8217-E65703CD8012}" dt="2025-04-09T12:13:25.700" v="274" actId="207"/>
        <pc:sldMkLst>
          <pc:docMk/>
          <pc:sldMk cId="136103412" sldId="261"/>
        </pc:sldMkLst>
        <pc:spChg chg="mod">
          <ac:chgData name="Hortense de Nicolay" userId="70a16781-2aa7-49a2-83b7-3172a3d57095" providerId="ADAL" clId="{EB15CA3C-FBFB-4A15-8217-E65703CD8012}" dt="2025-04-09T12:12:00.569" v="226" actId="20577"/>
          <ac:spMkLst>
            <pc:docMk/>
            <pc:sldMk cId="136103412" sldId="261"/>
            <ac:spMk id="4" creationId="{AF37652C-66EC-1297-0082-3DA7C8B0AC37}"/>
          </ac:spMkLst>
        </pc:spChg>
        <pc:spChg chg="add del">
          <ac:chgData name="Hortense de Nicolay" userId="70a16781-2aa7-49a2-83b7-3172a3d57095" providerId="ADAL" clId="{EB15CA3C-FBFB-4A15-8217-E65703CD8012}" dt="2025-04-09T12:13:03.422" v="237" actId="478"/>
          <ac:spMkLst>
            <pc:docMk/>
            <pc:sldMk cId="136103412" sldId="261"/>
            <ac:spMk id="8" creationId="{5078BC17-344F-7861-6406-50DEA216D4F9}"/>
          </ac:spMkLst>
        </pc:spChg>
        <pc:spChg chg="add del mod">
          <ac:chgData name="Hortense de Nicolay" userId="70a16781-2aa7-49a2-83b7-3172a3d57095" providerId="ADAL" clId="{EB15CA3C-FBFB-4A15-8217-E65703CD8012}" dt="2025-04-09T12:13:25.700" v="274" actId="207"/>
          <ac:spMkLst>
            <pc:docMk/>
            <pc:sldMk cId="136103412" sldId="261"/>
            <ac:spMk id="9" creationId="{3FA22A7C-10B0-AA9C-472E-3CB2FC58BE3A}"/>
          </ac:spMkLst>
        </pc:spChg>
        <pc:picChg chg="del">
          <ac:chgData name="Hortense de Nicolay" userId="70a16781-2aa7-49a2-83b7-3172a3d57095" providerId="ADAL" clId="{EB15CA3C-FBFB-4A15-8217-E65703CD8012}" dt="2025-04-09T10:13:42.388" v="169" actId="478"/>
          <ac:picMkLst>
            <pc:docMk/>
            <pc:sldMk cId="136103412" sldId="261"/>
            <ac:picMk id="5" creationId="{91046C8B-03E0-9057-8EE8-69DBC48A7E5D}"/>
          </ac:picMkLst>
        </pc:picChg>
        <pc:picChg chg="add del mod">
          <ac:chgData name="Hortense de Nicolay" userId="70a16781-2aa7-49a2-83b7-3172a3d57095" providerId="ADAL" clId="{EB15CA3C-FBFB-4A15-8217-E65703CD8012}" dt="2025-04-09T12:12:01.851" v="227" actId="478"/>
          <ac:picMkLst>
            <pc:docMk/>
            <pc:sldMk cId="136103412" sldId="261"/>
            <ac:picMk id="6" creationId="{C85280AB-3CDE-AB21-0D15-29BEBE529C21}"/>
          </ac:picMkLst>
        </pc:picChg>
        <pc:picChg chg="add mod">
          <ac:chgData name="Hortense de Nicolay" userId="70a16781-2aa7-49a2-83b7-3172a3d57095" providerId="ADAL" clId="{EB15CA3C-FBFB-4A15-8217-E65703CD8012}" dt="2025-04-09T10:13:55.268" v="177"/>
          <ac:picMkLst>
            <pc:docMk/>
            <pc:sldMk cId="136103412" sldId="261"/>
            <ac:picMk id="7" creationId="{44640CD3-FFEF-C9BE-64D5-330E9F6E1C0E}"/>
          </ac:picMkLst>
        </pc:picChg>
        <pc:picChg chg="add mod">
          <ac:chgData name="Hortense de Nicolay" userId="70a16781-2aa7-49a2-83b7-3172a3d57095" providerId="ADAL" clId="{EB15CA3C-FBFB-4A15-8217-E65703CD8012}" dt="2025-04-09T12:12:20.616" v="235" actId="1076"/>
          <ac:picMkLst>
            <pc:docMk/>
            <pc:sldMk cId="136103412" sldId="261"/>
            <ac:picMk id="7" creationId="{DEC1E620-5BB6-C868-A0F3-E6B1DD88EF9B}"/>
          </ac:picMkLst>
        </pc:picChg>
      </pc:sldChg>
      <pc:sldChg chg="del">
        <pc:chgData name="Hortense de Nicolay" userId="70a16781-2aa7-49a2-83b7-3172a3d57095" providerId="ADAL" clId="{EB15CA3C-FBFB-4A15-8217-E65703CD8012}" dt="2025-04-09T10:10:19.854" v="1" actId="47"/>
        <pc:sldMkLst>
          <pc:docMk/>
          <pc:sldMk cId="1887728478" sldId="262"/>
        </pc:sldMkLst>
      </pc:sldChg>
      <pc:sldChg chg="addSp delSp modSp add mod">
        <pc:chgData name="Hortense de Nicolay" userId="70a16781-2aa7-49a2-83b7-3172a3d57095" providerId="ADAL" clId="{EB15CA3C-FBFB-4A15-8217-E65703CD8012}" dt="2025-04-09T10:14:25.863" v="199"/>
        <pc:sldMkLst>
          <pc:docMk/>
          <pc:sldMk cId="2130790092" sldId="262"/>
        </pc:sldMkLst>
        <pc:spChg chg="mod">
          <ac:chgData name="Hortense de Nicolay" userId="70a16781-2aa7-49a2-83b7-3172a3d57095" providerId="ADAL" clId="{EB15CA3C-FBFB-4A15-8217-E65703CD8012}" dt="2025-04-09T10:13:59.566" v="189" actId="20577"/>
          <ac:spMkLst>
            <pc:docMk/>
            <pc:sldMk cId="2130790092" sldId="262"/>
            <ac:spMk id="4" creationId="{20F02485-B028-A41C-BD14-6AA28CA4B990}"/>
          </ac:spMkLst>
        </pc:spChg>
        <pc:picChg chg="add mod modCrop">
          <ac:chgData name="Hortense de Nicolay" userId="70a16781-2aa7-49a2-83b7-3172a3d57095" providerId="ADAL" clId="{EB15CA3C-FBFB-4A15-8217-E65703CD8012}" dt="2025-04-09T10:14:19.640" v="197" actId="1076"/>
          <ac:picMkLst>
            <pc:docMk/>
            <pc:sldMk cId="2130790092" sldId="262"/>
            <ac:picMk id="5" creationId="{AEECE75E-803A-7ABF-F2AD-D0425ABB804C}"/>
          </ac:picMkLst>
        </pc:picChg>
        <pc:picChg chg="del">
          <ac:chgData name="Hortense de Nicolay" userId="70a16781-2aa7-49a2-83b7-3172a3d57095" providerId="ADAL" clId="{EB15CA3C-FBFB-4A15-8217-E65703CD8012}" dt="2025-04-09T10:14:00.824" v="190" actId="478"/>
          <ac:picMkLst>
            <pc:docMk/>
            <pc:sldMk cId="2130790092" sldId="262"/>
            <ac:picMk id="6" creationId="{3F8BA6B3-EAA9-AC2E-B2CD-F745D8C7F220}"/>
          </ac:picMkLst>
        </pc:picChg>
        <pc:picChg chg="add mod">
          <ac:chgData name="Hortense de Nicolay" userId="70a16781-2aa7-49a2-83b7-3172a3d57095" providerId="ADAL" clId="{EB15CA3C-FBFB-4A15-8217-E65703CD8012}" dt="2025-04-09T10:14:25.863" v="199"/>
          <ac:picMkLst>
            <pc:docMk/>
            <pc:sldMk cId="2130790092" sldId="262"/>
            <ac:picMk id="7" creationId="{F8C64A23-1BF2-A04B-234F-D9E44BBED10C}"/>
          </ac:picMkLst>
        </pc:picChg>
      </pc:sldChg>
      <pc:sldChg chg="addSp delSp modSp add mod">
        <pc:chgData name="Hortense de Nicolay" userId="70a16781-2aa7-49a2-83b7-3172a3d57095" providerId="ADAL" clId="{EB15CA3C-FBFB-4A15-8217-E65703CD8012}" dt="2025-04-09T10:14:45.368" v="225" actId="1076"/>
        <pc:sldMkLst>
          <pc:docMk/>
          <pc:sldMk cId="1211360746" sldId="263"/>
        </pc:sldMkLst>
        <pc:spChg chg="mod">
          <ac:chgData name="Hortense de Nicolay" userId="70a16781-2aa7-49a2-83b7-3172a3d57095" providerId="ADAL" clId="{EB15CA3C-FBFB-4A15-8217-E65703CD8012}" dt="2025-04-09T10:14:34.609" v="219" actId="20577"/>
          <ac:spMkLst>
            <pc:docMk/>
            <pc:sldMk cId="1211360746" sldId="263"/>
            <ac:spMk id="4" creationId="{DCB9AB65-40C0-D088-512B-36BAC3D10520}"/>
          </ac:spMkLst>
        </pc:spChg>
        <pc:picChg chg="del">
          <ac:chgData name="Hortense de Nicolay" userId="70a16781-2aa7-49a2-83b7-3172a3d57095" providerId="ADAL" clId="{EB15CA3C-FBFB-4A15-8217-E65703CD8012}" dt="2025-04-09T10:14:35.794" v="220" actId="478"/>
          <ac:picMkLst>
            <pc:docMk/>
            <pc:sldMk cId="1211360746" sldId="263"/>
            <ac:picMk id="5" creationId="{F5B7D232-F61B-DBC1-DE19-AD8F54406EAF}"/>
          </ac:picMkLst>
        </pc:picChg>
        <pc:picChg chg="add mod">
          <ac:chgData name="Hortense de Nicolay" userId="70a16781-2aa7-49a2-83b7-3172a3d57095" providerId="ADAL" clId="{EB15CA3C-FBFB-4A15-8217-E65703CD8012}" dt="2025-04-09T10:14:45.368" v="225" actId="1076"/>
          <ac:picMkLst>
            <pc:docMk/>
            <pc:sldMk cId="1211360746" sldId="263"/>
            <ac:picMk id="6" creationId="{C3A2260B-3AE0-9175-B265-21F81B82F559}"/>
          </ac:picMkLst>
        </pc:picChg>
      </pc:sldChg>
      <pc:sldChg chg="modSp new mod ord">
        <pc:chgData name="Hortense de Nicolay" userId="70a16781-2aa7-49a2-83b7-3172a3d57095" providerId="ADAL" clId="{EB15CA3C-FBFB-4A15-8217-E65703CD8012}" dt="2025-04-09T12:13:42.839" v="279" actId="20577"/>
        <pc:sldMkLst>
          <pc:docMk/>
          <pc:sldMk cId="2090704351" sldId="264"/>
        </pc:sldMkLst>
        <pc:spChg chg="mod">
          <ac:chgData name="Hortense de Nicolay" userId="70a16781-2aa7-49a2-83b7-3172a3d57095" providerId="ADAL" clId="{EB15CA3C-FBFB-4A15-8217-E65703CD8012}" dt="2025-04-09T12:13:42.839" v="279" actId="20577"/>
          <ac:spMkLst>
            <pc:docMk/>
            <pc:sldMk cId="2090704351" sldId="264"/>
            <ac:spMk id="3" creationId="{62981EA8-6295-E251-84D1-0EAA6C5ECD36}"/>
          </ac:spMkLst>
        </pc:spChg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1915122767" sldId="2173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1634471285" sldId="2174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1569304717" sldId="2175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71107260" sldId="2176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1675788696" sldId="2177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3130221119" sldId="2181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3646637698" sldId="2182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4173270792" sldId="2184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886899447" sldId="2185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4172866426" sldId="2187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637668111" sldId="2188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2664553868" sldId="2189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4099178937" sldId="2190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2835917356" sldId="2192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2409933714" sldId="2193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3654660729" sldId="2195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379170310" sldId="2196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3158044688" sldId="2197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1287015550" sldId="2200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2335510173" sldId="2204"/>
        </pc:sldMkLst>
      </pc:sldChg>
      <pc:sldChg chg="del">
        <pc:chgData name="Hortense de Nicolay" userId="70a16781-2aa7-49a2-83b7-3172a3d57095" providerId="ADAL" clId="{EB15CA3C-FBFB-4A15-8217-E65703CD8012}" dt="2025-04-09T10:10:18.662" v="0" actId="47"/>
        <pc:sldMkLst>
          <pc:docMk/>
          <pc:sldMk cId="2710842458" sldId="2205"/>
        </pc:sldMkLst>
      </pc:sldChg>
      <pc:sldMasterChg chg="modSldLayout">
        <pc:chgData name="Hortense de Nicolay" userId="70a16781-2aa7-49a2-83b7-3172a3d57095" providerId="ADAL" clId="{EB15CA3C-FBFB-4A15-8217-E65703CD8012}" dt="2025-04-09T10:10:33.554" v="4" actId="478"/>
        <pc:sldMasterMkLst>
          <pc:docMk/>
          <pc:sldMasterMk cId="2527975861" sldId="2147483660"/>
        </pc:sldMasterMkLst>
        <pc:sldLayoutChg chg="delSp mod">
          <pc:chgData name="Hortense de Nicolay" userId="70a16781-2aa7-49a2-83b7-3172a3d57095" providerId="ADAL" clId="{EB15CA3C-FBFB-4A15-8217-E65703CD8012}" dt="2025-04-09T10:10:33.554" v="4" actId="478"/>
          <pc:sldLayoutMkLst>
            <pc:docMk/>
            <pc:sldMasterMk cId="2527975861" sldId="2147483660"/>
            <pc:sldLayoutMk cId="3107661113" sldId="2147484407"/>
          </pc:sldLayoutMkLst>
          <pc:picChg chg="del">
            <ac:chgData name="Hortense de Nicolay" userId="70a16781-2aa7-49a2-83b7-3172a3d57095" providerId="ADAL" clId="{EB15CA3C-FBFB-4A15-8217-E65703CD8012}" dt="2025-04-09T10:10:33.554" v="4" actId="478"/>
            <ac:picMkLst>
              <pc:docMk/>
              <pc:sldMasterMk cId="2527975861" sldId="2147483660"/>
              <pc:sldLayoutMk cId="3107661113" sldId="2147484407"/>
              <ac:picMk id="7" creationId="{256D041E-4211-4CE8-BDF6-E6154B3DE85A}"/>
            </ac:picMkLst>
          </pc:picChg>
        </pc:sldLayoutChg>
      </pc:sldMasterChg>
    </pc:docChg>
  </pc:docChgLst>
  <pc:docChgLst>
    <pc:chgData name="Lucie Noirot" userId="fa1583cf-0118-408d-a374-db819742e40a" providerId="ADAL" clId="{2B03B571-53B4-4918-BB18-272246812811}"/>
    <pc:docChg chg="undo custSel addSld delSld modSld sldOrd">
      <pc:chgData name="Lucie Noirot" userId="fa1583cf-0118-408d-a374-db819742e40a" providerId="ADAL" clId="{2B03B571-53B4-4918-BB18-272246812811}" dt="2021-05-19T09:09:48.657" v="11517" actId="207"/>
      <pc:docMkLst>
        <pc:docMk/>
      </pc:docMkLst>
      <pc:sldChg chg="addSp delSp modSp del mod">
        <pc:chgData name="Lucie Noirot" userId="fa1583cf-0118-408d-a374-db819742e40a" providerId="ADAL" clId="{2B03B571-53B4-4918-BB18-272246812811}" dt="2021-05-18T16:12:05.849" v="8337" actId="47"/>
        <pc:sldMkLst>
          <pc:docMk/>
          <pc:sldMk cId="1955938901" sldId="271"/>
        </pc:sldMkLst>
      </pc:sldChg>
      <pc:sldChg chg="del">
        <pc:chgData name="Lucie Noirot" userId="fa1583cf-0118-408d-a374-db819742e40a" providerId="ADAL" clId="{2B03B571-53B4-4918-BB18-272246812811}" dt="2021-05-18T14:26:33.258" v="6109" actId="47"/>
        <pc:sldMkLst>
          <pc:docMk/>
          <pc:sldMk cId="4228471980" sldId="279"/>
        </pc:sldMkLst>
      </pc:sldChg>
      <pc:sldChg chg="addSp modSp new del mod">
        <pc:chgData name="Lucie Noirot" userId="fa1583cf-0118-408d-a374-db819742e40a" providerId="ADAL" clId="{2B03B571-53B4-4918-BB18-272246812811}" dt="2021-05-18T21:20:53.800" v="11391" actId="47"/>
        <pc:sldMkLst>
          <pc:docMk/>
          <pc:sldMk cId="2628215973" sldId="463"/>
        </pc:sldMkLst>
      </pc:sldChg>
      <pc:sldChg chg="addSp delSp modSp add mod ord modTransition">
        <pc:chgData name="Lucie Noirot" userId="fa1583cf-0118-408d-a374-db819742e40a" providerId="ADAL" clId="{2B03B571-53B4-4918-BB18-272246812811}" dt="2021-05-18T14:26:47.398" v="6111"/>
        <pc:sldMkLst>
          <pc:docMk/>
          <pc:sldMk cId="373238086" sldId="464"/>
        </pc:sldMkLst>
      </pc:sldChg>
      <pc:sldChg chg="addSp delSp modSp new mod">
        <pc:chgData name="Lucie Noirot" userId="fa1583cf-0118-408d-a374-db819742e40a" providerId="ADAL" clId="{2B03B571-53B4-4918-BB18-272246812811}" dt="2021-05-18T14:25:32.753" v="6038" actId="20577"/>
        <pc:sldMkLst>
          <pc:docMk/>
          <pc:sldMk cId="277229371" sldId="465"/>
        </pc:sldMkLst>
      </pc:sldChg>
      <pc:sldChg chg="addSp delSp modSp new mod">
        <pc:chgData name="Lucie Noirot" userId="fa1583cf-0118-408d-a374-db819742e40a" providerId="ADAL" clId="{2B03B571-53B4-4918-BB18-272246812811}" dt="2021-05-18T14:46:24.274" v="7917" actId="1037"/>
        <pc:sldMkLst>
          <pc:docMk/>
          <pc:sldMk cId="640927076" sldId="470"/>
        </pc:sldMkLst>
      </pc:sldChg>
      <pc:sldChg chg="addSp delSp modSp new mod">
        <pc:chgData name="Lucie Noirot" userId="fa1583cf-0118-408d-a374-db819742e40a" providerId="ADAL" clId="{2B03B571-53B4-4918-BB18-272246812811}" dt="2021-05-18T14:45:35.261" v="7898" actId="1036"/>
        <pc:sldMkLst>
          <pc:docMk/>
          <pc:sldMk cId="3243902931" sldId="472"/>
        </pc:sldMkLst>
      </pc:sldChg>
      <pc:sldChg chg="addSp delSp modSp new mod">
        <pc:chgData name="Lucie Noirot" userId="fa1583cf-0118-408d-a374-db819742e40a" providerId="ADAL" clId="{2B03B571-53B4-4918-BB18-272246812811}" dt="2021-05-18T14:39:23.143" v="7328" actId="20577"/>
        <pc:sldMkLst>
          <pc:docMk/>
          <pc:sldMk cId="578665346" sldId="473"/>
        </pc:sldMkLst>
      </pc:sldChg>
      <pc:sldChg chg="modSp add mod ord">
        <pc:chgData name="Lucie Noirot" userId="fa1583cf-0118-408d-a374-db819742e40a" providerId="ADAL" clId="{2B03B571-53B4-4918-BB18-272246812811}" dt="2021-05-18T16:12:19.348" v="8339"/>
        <pc:sldMkLst>
          <pc:docMk/>
          <pc:sldMk cId="1853786108" sldId="480"/>
        </pc:sldMkLst>
      </pc:sldChg>
      <pc:sldChg chg="modSp add mod">
        <pc:chgData name="Lucie Noirot" userId="fa1583cf-0118-408d-a374-db819742e40a" providerId="ADAL" clId="{2B03B571-53B4-4918-BB18-272246812811}" dt="2021-05-19T09:09:48.657" v="11517" actId="207"/>
        <pc:sldMkLst>
          <pc:docMk/>
          <pc:sldMk cId="1310483011" sldId="482"/>
        </pc:sldMkLst>
      </pc:sldChg>
      <pc:sldChg chg="addSp modSp add mod">
        <pc:chgData name="Lucie Noirot" userId="fa1583cf-0118-408d-a374-db819742e40a" providerId="ADAL" clId="{2B03B571-53B4-4918-BB18-272246812811}" dt="2021-05-18T21:31:21.435" v="11498" actId="207"/>
        <pc:sldMkLst>
          <pc:docMk/>
          <pc:sldMk cId="527301942" sldId="483"/>
        </pc:sldMkLst>
      </pc:sldChg>
      <pc:sldChg chg="addSp delSp modSp new mod">
        <pc:chgData name="Lucie Noirot" userId="fa1583cf-0118-408d-a374-db819742e40a" providerId="ADAL" clId="{2B03B571-53B4-4918-BB18-272246812811}" dt="2021-05-18T21:31:33.480" v="11499" actId="27918"/>
        <pc:sldMkLst>
          <pc:docMk/>
          <pc:sldMk cId="944502953" sldId="484"/>
        </pc:sldMkLst>
      </pc:sldChg>
      <pc:sldChg chg="addSp delSp modSp add mod">
        <pc:chgData name="Lucie Noirot" userId="fa1583cf-0118-408d-a374-db819742e40a" providerId="ADAL" clId="{2B03B571-53B4-4918-BB18-272246812811}" dt="2021-05-19T08:57:37.396" v="11502" actId="122"/>
        <pc:sldMkLst>
          <pc:docMk/>
          <pc:sldMk cId="1901855051" sldId="51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8F82-3DD5-436C-A4D9-3ED563B98649}" type="datetimeFigureOut">
              <a:rPr lang="fr-FR" smtClean="0"/>
              <a:t>09/04/2025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73706-1049-46A0-8FD5-DFEFF62D2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0943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C7108-B2D8-41E6-912D-B1A31FBCD6B3}" type="datetimeFigureOut">
              <a:rPr lang="fr-FR" smtClean="0"/>
              <a:t>09/04/2025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BFF9B-D141-4845-8C41-542DCDB41E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52014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1pPr>
    <a:lvl2pPr marL="466536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2pPr>
    <a:lvl3pPr marL="933071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3pPr>
    <a:lvl4pPr marL="1399606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4pPr>
    <a:lvl5pPr marL="1866141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5pPr>
    <a:lvl6pPr marL="2332677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6pPr>
    <a:lvl7pPr marL="2799212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7pPr>
    <a:lvl8pPr marL="3265748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8pPr>
    <a:lvl9pPr marL="3732282" algn="l" defTabSz="933071" rtl="0" eaLnBrk="1" latinLnBrk="0" hangingPunct="1">
      <a:defRPr sz="12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4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4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2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4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2.emf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8.svg"/><Relationship Id="rId18" Type="http://schemas.openxmlformats.org/officeDocument/2006/relationships/image" Target="../media/image13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12" Type="http://schemas.openxmlformats.org/officeDocument/2006/relationships/image" Target="../media/image7.png"/><Relationship Id="rId17" Type="http://schemas.openxmlformats.org/officeDocument/2006/relationships/image" Target="../media/image12.svg"/><Relationship Id="rId2" Type="http://schemas.openxmlformats.org/officeDocument/2006/relationships/image" Target="../media/image18.png"/><Relationship Id="rId16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11" Type="http://schemas.openxmlformats.org/officeDocument/2006/relationships/image" Target="../media/image6.png"/><Relationship Id="rId5" Type="http://schemas.openxmlformats.org/officeDocument/2006/relationships/image" Target="../media/image21.svg"/><Relationship Id="rId15" Type="http://schemas.openxmlformats.org/officeDocument/2006/relationships/image" Target="../media/image10.svg"/><Relationship Id="rId10" Type="http://schemas.openxmlformats.org/officeDocument/2006/relationships/image" Target="../media/image15.png"/><Relationship Id="rId19" Type="http://schemas.openxmlformats.org/officeDocument/2006/relationships/image" Target="../media/image14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Relationship Id="rId1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5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 4" hidden="1">
            <a:extLst>
              <a:ext uri="{FF2B5EF4-FFF2-40B4-BE49-F238E27FC236}">
                <a16:creationId xmlns:a16="http://schemas.microsoft.com/office/drawing/2014/main" id="{CD1A7A34-C15A-4A41-9043-279696FE1E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123367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5" name="Objet 4" hidden="1">
                        <a:extLst>
                          <a:ext uri="{FF2B5EF4-FFF2-40B4-BE49-F238E27FC236}">
                            <a16:creationId xmlns:a16="http://schemas.microsoft.com/office/drawing/2014/main" id="{CD1A7A34-C15A-4A41-9043-279696FE1E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CE18640-E5EB-4514-A518-02E40B8E352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4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BDDFB6-263C-4C73-8919-14D8F4149681}"/>
              </a:ext>
            </a:extLst>
          </p:cNvPr>
          <p:cNvSpPr/>
          <p:nvPr userDrawn="1"/>
        </p:nvSpPr>
        <p:spPr>
          <a:xfrm>
            <a:off x="0" y="3195501"/>
            <a:ext cx="9144000" cy="2221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25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5A3AE2-0F21-4803-A8F8-6EF0464A130C}"/>
              </a:ext>
            </a:extLst>
          </p:cNvPr>
          <p:cNvSpPr/>
          <p:nvPr userDrawn="1"/>
        </p:nvSpPr>
        <p:spPr>
          <a:xfrm>
            <a:off x="0" y="2"/>
            <a:ext cx="9144000" cy="30697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25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5099" y="1197409"/>
            <a:ext cx="8678229" cy="123433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4800" cap="small" baseline="0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r>
              <a:rPr lang="fr-FR"/>
              <a:t>Nom de la mission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5099" y="373693"/>
            <a:ext cx="8678229" cy="4575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aseline="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Nom de l’établissement</a:t>
            </a:r>
            <a:endParaRPr lang="en-US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0" hasCustomPrompt="1"/>
          </p:nvPr>
        </p:nvSpPr>
        <p:spPr>
          <a:xfrm>
            <a:off x="5236710" y="5816397"/>
            <a:ext cx="3686618" cy="9147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</a:lstStyle>
          <a:p>
            <a:r>
              <a:rPr lang="fr-FR"/>
              <a:t>Logo établissement</a:t>
            </a:r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C8784948-320E-48CA-990B-26837B555E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097" y="3321052"/>
            <a:ext cx="8678229" cy="993775"/>
          </a:xfr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Objet du document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E7BBC56B-8B98-4C4E-B22B-E12C279CFD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097" y="4375214"/>
            <a:ext cx="8678229" cy="374551"/>
          </a:xfrm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07CCC444-9662-4652-8098-C72D359F28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5097" y="4810003"/>
            <a:ext cx="8678229" cy="481678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Noms des Rédacteurs et Rédactrices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85CBFC13-26C4-48E5-B7D4-F120643711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9475" y="5806943"/>
            <a:ext cx="3026338" cy="9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40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1"/>
            <a:ext cx="4174949" cy="1806717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0" y="1789041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F6D886E-0555-4496-99DE-990109C55132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761460" y="4497087"/>
            <a:ext cx="4174949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66289B8-9D0F-42EB-9910-A0C29FFD3570}"/>
              </a:ext>
            </a:extLst>
          </p:cNvPr>
          <p:cNvCxnSpPr/>
          <p:nvPr userDrawn="1"/>
        </p:nvCxnSpPr>
        <p:spPr>
          <a:xfrm>
            <a:off x="4761460" y="4350367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1CB6759-51EA-47EB-8241-5F796ECB2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1806722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FE8AE42-D2EF-415F-83F9-1FC840074BCF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207931" y="4497087"/>
            <a:ext cx="4176000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690AE51A-34E5-4815-96F3-2DF1B77DD4F5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E2C50B58-60BB-42EF-A1CE-8BD9A08A52B7}"/>
              </a:ext>
            </a:extLst>
          </p:cNvPr>
          <p:cNvCxnSpPr/>
          <p:nvPr userDrawn="1"/>
        </p:nvCxnSpPr>
        <p:spPr>
          <a:xfrm>
            <a:off x="207371" y="4350367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45BBDE22-885D-4F17-9B0D-6F9967676D7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3">
            <a:extLst>
              <a:ext uri="{FF2B5EF4-FFF2-40B4-BE49-F238E27FC236}">
                <a16:creationId xmlns:a16="http://schemas.microsoft.com/office/drawing/2014/main" id="{CEBF16B6-38DE-428E-8D43-0945670E9E2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61460" y="1245600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6DFDB1C6-3F15-49B6-84F5-5A6CD0F77C9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3803869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3">
            <a:extLst>
              <a:ext uri="{FF2B5EF4-FFF2-40B4-BE49-F238E27FC236}">
                <a16:creationId xmlns:a16="http://schemas.microsoft.com/office/drawing/2014/main" id="{E34727EC-867A-42A7-8549-F366D3D2C8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460" y="3802121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4769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F444F43-6835-4954-892B-C671F0A629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49FFA8-D6E2-478D-8524-145C1DB0F9C3}"/>
              </a:ext>
            </a:extLst>
          </p:cNvPr>
          <p:cNvSpPr/>
          <p:nvPr userDrawn="1"/>
        </p:nvSpPr>
        <p:spPr>
          <a:xfrm>
            <a:off x="0" y="-42388"/>
            <a:ext cx="9144000" cy="6900389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9414C5-882C-458F-BD6E-C9FB2BD1FB1A}"/>
              </a:ext>
            </a:extLst>
          </p:cNvPr>
          <p:cNvSpPr/>
          <p:nvPr userDrawn="1"/>
        </p:nvSpPr>
        <p:spPr>
          <a:xfrm>
            <a:off x="109000" y="1943857"/>
            <a:ext cx="8926001" cy="2192138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7C607C7-E395-4969-BCD5-39D2FC3570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025" y="1938338"/>
            <a:ext cx="8991600" cy="21971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800" b="1" cap="all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1B14306-6029-4063-87A3-35A06F9E2D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4306"/>
            <a:ext cx="1113544" cy="33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55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F444F43-6835-4954-892B-C671F0A629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49FFA8-D6E2-478D-8524-145C1DB0F9C3}"/>
              </a:ext>
            </a:extLst>
          </p:cNvPr>
          <p:cNvSpPr/>
          <p:nvPr userDrawn="1"/>
        </p:nvSpPr>
        <p:spPr>
          <a:xfrm>
            <a:off x="0" y="-42388"/>
            <a:ext cx="9144000" cy="6900389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9414C5-882C-458F-BD6E-C9FB2BD1FB1A}"/>
              </a:ext>
            </a:extLst>
          </p:cNvPr>
          <p:cNvSpPr/>
          <p:nvPr userDrawn="1"/>
        </p:nvSpPr>
        <p:spPr>
          <a:xfrm>
            <a:off x="109000" y="1943857"/>
            <a:ext cx="8926001" cy="2192138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7C607C7-E395-4969-BCD5-39D2FC3570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025" y="1938338"/>
            <a:ext cx="8991600" cy="21971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FD50ED-4CFA-4F89-945A-2FC94C0BB2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4306"/>
            <a:ext cx="1113544" cy="33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90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t 32" hidden="1">
            <a:extLst>
              <a:ext uri="{FF2B5EF4-FFF2-40B4-BE49-F238E27FC236}">
                <a16:creationId xmlns:a16="http://schemas.microsoft.com/office/drawing/2014/main" id="{F6EE712A-96C2-4C2D-AFDC-906AB25C37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391" y="1440"/>
          <a:ext cx="1391" cy="1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5" imgH="416" progId="TCLayout.ActiveDocument.1">
                  <p:embed/>
                </p:oleObj>
              </mc:Choice>
              <mc:Fallback>
                <p:oleObj name="Diapositive think-cell" r:id="rId4" imgW="415" imgH="416" progId="TCLayout.ActiveDocument.1">
                  <p:embed/>
                  <p:pic>
                    <p:nvPicPr>
                      <p:cNvPr id="33" name="Objet 32" hidden="1">
                        <a:extLst>
                          <a:ext uri="{FF2B5EF4-FFF2-40B4-BE49-F238E27FC236}">
                            <a16:creationId xmlns:a16="http://schemas.microsoft.com/office/drawing/2014/main" id="{F6EE712A-96C2-4C2D-AFDC-906AB25C37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1" y="1440"/>
                        <a:ext cx="1391" cy="1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31" hidden="1">
            <a:extLst>
              <a:ext uri="{FF2B5EF4-FFF2-40B4-BE49-F238E27FC236}">
                <a16:creationId xmlns:a16="http://schemas.microsoft.com/office/drawing/2014/main" id="{17AB94F8-43AC-4DD6-BCB2-3DF7488A80B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39051" cy="14401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2FB1DA-4921-4870-B025-8C6FEBAF4024}"/>
              </a:ext>
            </a:extLst>
          </p:cNvPr>
          <p:cNvSpPr/>
          <p:nvPr userDrawn="1"/>
        </p:nvSpPr>
        <p:spPr>
          <a:xfrm>
            <a:off x="1" y="559956"/>
            <a:ext cx="9143999" cy="62980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A90D3E35-851E-4908-8D5D-A55C2093FC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1" y="6483841"/>
            <a:ext cx="2057400" cy="365125"/>
          </a:xfrm>
        </p:spPr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CF6BA86-8413-4B79-B6BF-CC7F6F4118A1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40" name="Titre 1">
            <a:extLst>
              <a:ext uri="{FF2B5EF4-FFF2-40B4-BE49-F238E27FC236}">
                <a16:creationId xmlns:a16="http://schemas.microsoft.com/office/drawing/2014/main" id="{1D04A195-189C-4E43-96AF-279A0ECA7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22B6184F-A997-477C-851A-BAD17F1EDCF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740"/>
            <a:ext cx="1113544" cy="33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6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 hidden="1">
            <a:extLst>
              <a:ext uri="{FF2B5EF4-FFF2-40B4-BE49-F238E27FC236}">
                <a16:creationId xmlns:a16="http://schemas.microsoft.com/office/drawing/2014/main" id="{54A86920-7B46-4716-A2AB-FCCE50326C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6" name="Objet 5" hidden="1">
                        <a:extLst>
                          <a:ext uri="{FF2B5EF4-FFF2-40B4-BE49-F238E27FC236}">
                            <a16:creationId xmlns:a16="http://schemas.microsoft.com/office/drawing/2014/main" id="{54A86920-7B46-4716-A2AB-FCCE50326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FD17C8A-B810-476F-8BC9-A64C4ED4EB5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E1BA034-6223-431D-B91C-1313DEAFF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F66A4C-E704-4A2E-B7C1-17BFC40129ED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0B07AC-F16F-4078-A999-E313A6D5B4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6D041E-4211-4CE8-BDF6-E6154B3DE85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4E3192-79BC-4EA7-9132-EC4C434423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91375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 hidden="1">
            <a:extLst>
              <a:ext uri="{FF2B5EF4-FFF2-40B4-BE49-F238E27FC236}">
                <a16:creationId xmlns:a16="http://schemas.microsoft.com/office/drawing/2014/main" id="{54A86920-7B46-4716-A2AB-FCCE50326C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6" name="Objet 5" hidden="1">
                        <a:extLst>
                          <a:ext uri="{FF2B5EF4-FFF2-40B4-BE49-F238E27FC236}">
                            <a16:creationId xmlns:a16="http://schemas.microsoft.com/office/drawing/2014/main" id="{54A86920-7B46-4716-A2AB-FCCE50326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FD17C8A-B810-476F-8BC9-A64C4ED4EB5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E1BA034-6223-431D-B91C-1313DEAFF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F66A4C-E704-4A2E-B7C1-17BFC40129ED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0B07AC-F16F-4078-A999-E313A6D5B4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836"/>
            <a:ext cx="7870201" cy="620791"/>
          </a:xfrm>
        </p:spPr>
        <p:txBody>
          <a:bodyPr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6D041E-4211-4CE8-BDF6-E6154B3DE85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4E3192-79BC-4EA7-9132-EC4C434423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8A2A14B-B476-4C50-BA36-ADB29C52C2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8117" y="1244290"/>
            <a:ext cx="8728292" cy="523954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46360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1A2CF7-DB22-4900-8D31-8E1433B724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0"/>
            <a:ext cx="4174949" cy="4541263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0" y="1789041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4846740-C923-401A-814E-4EF194D8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454126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321322B-9B92-402B-809F-4BB917A7AE04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9576BB3F-58B2-48D1-91F5-F113D7F262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61460" y="1245600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49758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7677"/>
            <a:ext cx="4174949" cy="4539359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3DA1063-EDA3-45C1-B7B0-2AE47CC4A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1806722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DE02517-959B-48FD-A8C2-61805ACD442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207931" y="4497087"/>
            <a:ext cx="4176000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65F33FB-1915-4EDA-BBEB-76221744B44E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98B46F5-CF73-4C3B-8462-914331E70196}"/>
              </a:ext>
            </a:extLst>
          </p:cNvPr>
          <p:cNvCxnSpPr/>
          <p:nvPr userDrawn="1"/>
        </p:nvCxnSpPr>
        <p:spPr>
          <a:xfrm>
            <a:off x="207371" y="4350367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151B097E-EBC1-4167-8F08-3F9A167D455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B8FA8510-4BFF-40AE-AA66-CFD62ED67A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61460" y="1245600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AA45AAFE-9239-4FC3-83FA-7895A6A2AF4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3803869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30678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1"/>
            <a:ext cx="4174949" cy="1806717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F6D886E-0555-4496-99DE-990109C55132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761460" y="4497087"/>
            <a:ext cx="4174949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66289B8-9D0F-42EB-9910-A0C29FFD3570}"/>
              </a:ext>
            </a:extLst>
          </p:cNvPr>
          <p:cNvCxnSpPr/>
          <p:nvPr userDrawn="1"/>
        </p:nvCxnSpPr>
        <p:spPr>
          <a:xfrm>
            <a:off x="4761461" y="4350367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4846740-C923-401A-814E-4EF194D8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454126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321322B-9B92-402B-809F-4BB917A7AE04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E5AD8117-F425-40EF-A203-916C15A98F9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AA14FD66-0C90-46B5-B53F-41F47C79B24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761460" y="1245600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3">
            <a:extLst>
              <a:ext uri="{FF2B5EF4-FFF2-40B4-BE49-F238E27FC236}">
                <a16:creationId xmlns:a16="http://schemas.microsoft.com/office/drawing/2014/main" id="{D832740A-8EA5-49D9-B7F4-B7289E61D8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460" y="3802121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75998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1"/>
            <a:ext cx="4174949" cy="1806717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0" y="1789041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>
              <a:lumMod val="20000"/>
              <a:lumOff val="80000"/>
            </a:schemeClr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F6D886E-0555-4496-99DE-990109C55132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761460" y="4497087"/>
            <a:ext cx="4174949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66289B8-9D0F-42EB-9910-A0C29FFD3570}"/>
              </a:ext>
            </a:extLst>
          </p:cNvPr>
          <p:cNvCxnSpPr/>
          <p:nvPr userDrawn="1"/>
        </p:nvCxnSpPr>
        <p:spPr>
          <a:xfrm>
            <a:off x="4761460" y="4350367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1CB6759-51EA-47EB-8241-5F796ECB2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1806722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FE8AE42-D2EF-415F-83F9-1FC840074BCF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207931" y="4497087"/>
            <a:ext cx="4176000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690AE51A-34E5-4815-96F3-2DF1B77DD4F5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E2C50B58-60BB-42EF-A1CE-8BD9A08A52B7}"/>
              </a:ext>
            </a:extLst>
          </p:cNvPr>
          <p:cNvCxnSpPr/>
          <p:nvPr userDrawn="1"/>
        </p:nvCxnSpPr>
        <p:spPr>
          <a:xfrm>
            <a:off x="207371" y="4350367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45BBDE22-885D-4F17-9B0D-6F9967676D7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3">
            <a:extLst>
              <a:ext uri="{FF2B5EF4-FFF2-40B4-BE49-F238E27FC236}">
                <a16:creationId xmlns:a16="http://schemas.microsoft.com/office/drawing/2014/main" id="{CEBF16B6-38DE-428E-8D43-0945670E9E2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61460" y="1245600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6DFDB1C6-3F15-49B6-84F5-5A6CD0F77C9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3803869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3">
            <a:extLst>
              <a:ext uri="{FF2B5EF4-FFF2-40B4-BE49-F238E27FC236}">
                <a16:creationId xmlns:a16="http://schemas.microsoft.com/office/drawing/2014/main" id="{E34727EC-867A-42A7-8549-F366D3D2C8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460" y="3802121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6289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 10" hidden="1">
            <a:extLst>
              <a:ext uri="{FF2B5EF4-FFF2-40B4-BE49-F238E27FC236}">
                <a16:creationId xmlns:a16="http://schemas.microsoft.com/office/drawing/2014/main" id="{1AED9E5C-1C2C-4C05-8955-6C67058484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28434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416" imgH="416" progId="TCLayout.ActiveDocument.1">
                  <p:embed/>
                </p:oleObj>
              </mc:Choice>
              <mc:Fallback>
                <p:oleObj name="Diapositive think-cell" r:id="rId3" imgW="416" imgH="416" progId="TCLayout.ActiveDocument.1">
                  <p:embed/>
                  <p:pic>
                    <p:nvPicPr>
                      <p:cNvPr id="11" name="Objet 10" hidden="1">
                        <a:extLst>
                          <a:ext uri="{FF2B5EF4-FFF2-40B4-BE49-F238E27FC236}">
                            <a16:creationId xmlns:a16="http://schemas.microsoft.com/office/drawing/2014/main" id="{1AED9E5C-1C2C-4C05-8955-6C67058484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0DA05913-19FB-49FF-92C7-405718C9CC4A}"/>
              </a:ext>
            </a:extLst>
          </p:cNvPr>
          <p:cNvSpPr/>
          <p:nvPr userDrawn="1"/>
        </p:nvSpPr>
        <p:spPr>
          <a:xfrm>
            <a:off x="0" y="0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889875" indent="0" algn="l">
              <a:buClr>
                <a:schemeClr val="accent3"/>
              </a:buClr>
              <a:buFont typeface="Wingdings" panose="05000000000000000000" pitchFamily="2" charset="2"/>
              <a:buNone/>
            </a:pPr>
            <a:r>
              <a:rPr lang="fr-FR" sz="4400">
                <a:solidFill>
                  <a:schemeClr val="bg1"/>
                </a:solidFill>
              </a:rPr>
              <a:t>Plan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9B198EF-D157-4C95-B238-5DA3E9B0AB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0" t="-1372" r="40318" b="-1"/>
          <a:stretch/>
        </p:blipFill>
        <p:spPr>
          <a:xfrm>
            <a:off x="-1" y="-102946"/>
            <a:ext cx="3156155" cy="6960946"/>
          </a:xfrm>
          <a:prstGeom prst="rect">
            <a:avLst/>
          </a:prstGeom>
        </p:spPr>
      </p:pic>
      <p:sp>
        <p:nvSpPr>
          <p:cNvPr id="21" name="Espace réservé du numéro de diapositive 2">
            <a:extLst>
              <a:ext uri="{FF2B5EF4-FFF2-40B4-BE49-F238E27FC236}">
                <a16:creationId xmlns:a16="http://schemas.microsoft.com/office/drawing/2014/main" id="{5FB40A12-EA6E-4518-A3C3-823188DA2A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1" y="6483841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F7965AB3-085E-45B8-AF70-53937EBCC48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9668" y="6108952"/>
            <a:ext cx="2031972" cy="620511"/>
          </a:xfrm>
          <a:prstGeom prst="rect">
            <a:avLst/>
          </a:prstGeom>
        </p:spPr>
      </p:pic>
      <p:sp>
        <p:nvSpPr>
          <p:cNvPr id="20" name="Flèche : pentagone 19">
            <a:extLst>
              <a:ext uri="{FF2B5EF4-FFF2-40B4-BE49-F238E27FC236}">
                <a16:creationId xmlns:a16="http://schemas.microsoft.com/office/drawing/2014/main" id="{59B50B78-3397-4F78-85BA-BD69EDC0CBAC}"/>
              </a:ext>
            </a:extLst>
          </p:cNvPr>
          <p:cNvSpPr/>
          <p:nvPr userDrawn="1"/>
        </p:nvSpPr>
        <p:spPr>
          <a:xfrm>
            <a:off x="2780171" y="1482500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01</a:t>
            </a:r>
          </a:p>
        </p:txBody>
      </p:sp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F1EFA25C-9F35-4708-A11D-B21B5CBDE004}"/>
              </a:ext>
            </a:extLst>
          </p:cNvPr>
          <p:cNvSpPr/>
          <p:nvPr userDrawn="1"/>
        </p:nvSpPr>
        <p:spPr>
          <a:xfrm>
            <a:off x="2780171" y="2114830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02</a:t>
            </a:r>
          </a:p>
        </p:txBody>
      </p:sp>
      <p:sp>
        <p:nvSpPr>
          <p:cNvPr id="28" name="Flèche : pentagone 27">
            <a:extLst>
              <a:ext uri="{FF2B5EF4-FFF2-40B4-BE49-F238E27FC236}">
                <a16:creationId xmlns:a16="http://schemas.microsoft.com/office/drawing/2014/main" id="{5F210AD4-862A-41AD-90B4-0968B7A72489}"/>
              </a:ext>
            </a:extLst>
          </p:cNvPr>
          <p:cNvSpPr/>
          <p:nvPr userDrawn="1"/>
        </p:nvSpPr>
        <p:spPr>
          <a:xfrm>
            <a:off x="2780172" y="2784887"/>
            <a:ext cx="873048" cy="471950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03</a:t>
            </a:r>
          </a:p>
        </p:txBody>
      </p:sp>
      <p:sp>
        <p:nvSpPr>
          <p:cNvPr id="29" name="Flèche : pentagone 28">
            <a:extLst>
              <a:ext uri="{FF2B5EF4-FFF2-40B4-BE49-F238E27FC236}">
                <a16:creationId xmlns:a16="http://schemas.microsoft.com/office/drawing/2014/main" id="{8645A4E7-9633-4A34-8CA4-DD8FD72749A0}"/>
              </a:ext>
            </a:extLst>
          </p:cNvPr>
          <p:cNvSpPr/>
          <p:nvPr userDrawn="1"/>
        </p:nvSpPr>
        <p:spPr>
          <a:xfrm>
            <a:off x="2780171" y="3443973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04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3CA60E6-E009-4EB2-901C-DC94A9E44A60}"/>
              </a:ext>
            </a:extLst>
          </p:cNvPr>
          <p:cNvSpPr txBox="1"/>
          <p:nvPr userDrawn="1"/>
        </p:nvSpPr>
        <p:spPr>
          <a:xfrm>
            <a:off x="3735766" y="1442917"/>
            <a:ext cx="5063613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Allotissement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1E55B5F-45C1-49C1-9640-EED43D73BCCB}"/>
              </a:ext>
            </a:extLst>
          </p:cNvPr>
          <p:cNvSpPr txBox="1"/>
          <p:nvPr userDrawn="1"/>
        </p:nvSpPr>
        <p:spPr>
          <a:xfrm>
            <a:off x="3735766" y="2118591"/>
            <a:ext cx="5408234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>
              <a:buClr>
                <a:schemeClr val="accent3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chemeClr val="bg2"/>
                </a:solidFill>
              </a:rPr>
              <a:t>Mode d’attribution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26CA6FD-BB97-4B26-8F70-84AD5FC611D3}"/>
              </a:ext>
            </a:extLst>
          </p:cNvPr>
          <p:cNvSpPr txBox="1"/>
          <p:nvPr userDrawn="1"/>
        </p:nvSpPr>
        <p:spPr>
          <a:xfrm>
            <a:off x="3735766" y="2784887"/>
            <a:ext cx="5063613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BPU</a:t>
            </a:r>
          </a:p>
        </p:txBody>
      </p:sp>
      <p:sp>
        <p:nvSpPr>
          <p:cNvPr id="33" name="Espace réservé du numéro de diapositive 2">
            <a:extLst>
              <a:ext uri="{FF2B5EF4-FFF2-40B4-BE49-F238E27FC236}">
                <a16:creationId xmlns:a16="http://schemas.microsoft.com/office/drawing/2014/main" id="{AEF3D234-9017-4609-A929-24586DE36505}"/>
              </a:ext>
            </a:extLst>
          </p:cNvPr>
          <p:cNvSpPr txBox="1">
            <a:spLocks/>
          </p:cNvSpPr>
          <p:nvPr userDrawn="1"/>
        </p:nvSpPr>
        <p:spPr>
          <a:xfrm>
            <a:off x="7086601" y="64838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66536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66536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3071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606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6141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2677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9212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5748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2282" algn="l" defTabSz="466536" rtl="0" eaLnBrk="1" latinLnBrk="0" hangingPunct="1">
              <a:defRPr sz="18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514F65-31B8-4356-9588-EFD091A95C08}" type="slidenum">
              <a:rPr lang="fr-FR" sz="1100" smtClean="0"/>
              <a:pPr/>
              <a:t>‹N°›</a:t>
            </a:fld>
            <a:endParaRPr lang="fr-FR" sz="1100"/>
          </a:p>
        </p:txBody>
      </p:sp>
      <p:sp>
        <p:nvSpPr>
          <p:cNvPr id="35" name="Flèche : pentagone 34">
            <a:extLst>
              <a:ext uri="{FF2B5EF4-FFF2-40B4-BE49-F238E27FC236}">
                <a16:creationId xmlns:a16="http://schemas.microsoft.com/office/drawing/2014/main" id="{97953BB7-6539-4F51-AA08-071F99181059}"/>
              </a:ext>
            </a:extLst>
          </p:cNvPr>
          <p:cNvSpPr/>
          <p:nvPr userDrawn="1"/>
        </p:nvSpPr>
        <p:spPr>
          <a:xfrm>
            <a:off x="2765130" y="4105606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05</a:t>
            </a:r>
          </a:p>
        </p:txBody>
      </p:sp>
      <p:sp>
        <p:nvSpPr>
          <p:cNvPr id="37" name="Flèche : pentagone 36">
            <a:extLst>
              <a:ext uri="{FF2B5EF4-FFF2-40B4-BE49-F238E27FC236}">
                <a16:creationId xmlns:a16="http://schemas.microsoft.com/office/drawing/2014/main" id="{D6FE7076-2CF9-45F7-B76F-EBEB564DF3D4}"/>
              </a:ext>
            </a:extLst>
          </p:cNvPr>
          <p:cNvSpPr/>
          <p:nvPr userDrawn="1"/>
        </p:nvSpPr>
        <p:spPr>
          <a:xfrm>
            <a:off x="2750089" y="5486655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07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FA31A500-7BAF-472D-B3FF-8D305DD921F4}"/>
              </a:ext>
            </a:extLst>
          </p:cNvPr>
          <p:cNvSpPr txBox="1"/>
          <p:nvPr userDrawn="1"/>
        </p:nvSpPr>
        <p:spPr>
          <a:xfrm>
            <a:off x="3735766" y="3435971"/>
            <a:ext cx="5408234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Critères de choix / document d’analyse des offres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4BB7941-AB50-48B3-8098-C5A70B942CC0}"/>
              </a:ext>
            </a:extLst>
          </p:cNvPr>
          <p:cNvSpPr txBox="1"/>
          <p:nvPr userDrawn="1"/>
        </p:nvSpPr>
        <p:spPr>
          <a:xfrm>
            <a:off x="3720725" y="4105603"/>
            <a:ext cx="5063613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Pénalités et délais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2F8420C-1165-43A1-BE78-9ED489354EA9}"/>
              </a:ext>
            </a:extLst>
          </p:cNvPr>
          <p:cNvSpPr txBox="1"/>
          <p:nvPr userDrawn="1"/>
        </p:nvSpPr>
        <p:spPr>
          <a:xfrm>
            <a:off x="3705684" y="5486655"/>
            <a:ext cx="5063613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Autres éléments structurants</a:t>
            </a:r>
          </a:p>
        </p:txBody>
      </p:sp>
      <p:sp>
        <p:nvSpPr>
          <p:cNvPr id="4" name="Flèche : pentagone 3">
            <a:extLst>
              <a:ext uri="{FF2B5EF4-FFF2-40B4-BE49-F238E27FC236}">
                <a16:creationId xmlns:a16="http://schemas.microsoft.com/office/drawing/2014/main" id="{92693E37-09E2-56DC-306B-68AEC6AB055A}"/>
              </a:ext>
            </a:extLst>
          </p:cNvPr>
          <p:cNvSpPr/>
          <p:nvPr userDrawn="1"/>
        </p:nvSpPr>
        <p:spPr>
          <a:xfrm>
            <a:off x="2765130" y="4773805"/>
            <a:ext cx="873048" cy="471951"/>
          </a:xfrm>
          <a:prstGeom prst="homePlat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/>
              <a:t>06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3C97446-71A3-CD6F-DA4B-33117DC04359}"/>
              </a:ext>
            </a:extLst>
          </p:cNvPr>
          <p:cNvSpPr txBox="1"/>
          <p:nvPr userDrawn="1"/>
        </p:nvSpPr>
        <p:spPr>
          <a:xfrm>
            <a:off x="3720725" y="4773805"/>
            <a:ext cx="5063613" cy="4719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indent="0" algn="l" defTabSz="914400">
              <a:lnSpc>
                <a:spcPct val="110000"/>
              </a:lnSpc>
              <a:spcBef>
                <a:spcPts val="1000"/>
              </a:spcBef>
              <a:buClr>
                <a:srgbClr val="E8375C"/>
              </a:buClr>
              <a:buFont typeface="Wingdings" panose="05000000000000000000" pitchFamily="2" charset="2"/>
              <a:buNone/>
            </a:pPr>
            <a:r>
              <a:rPr lang="fr-FR" sz="2400">
                <a:solidFill>
                  <a:srgbClr val="203864"/>
                </a:solidFill>
              </a:rPr>
              <a:t>Durée du marché</a:t>
            </a:r>
          </a:p>
        </p:txBody>
      </p:sp>
    </p:spTree>
    <p:extLst>
      <p:ext uri="{BB962C8B-B14F-4D97-AF65-F5344CB8AC3E}">
        <p14:creationId xmlns:p14="http://schemas.microsoft.com/office/powerpoint/2010/main" val="1329932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 hidden="1">
            <a:extLst>
              <a:ext uri="{FF2B5EF4-FFF2-40B4-BE49-F238E27FC236}">
                <a16:creationId xmlns:a16="http://schemas.microsoft.com/office/drawing/2014/main" id="{88FECE83-EFBC-40F2-B289-AA5796A50F0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8731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416" imgH="416" progId="TCLayout.ActiveDocument.1">
                  <p:embed/>
                </p:oleObj>
              </mc:Choice>
              <mc:Fallback>
                <p:oleObj name="Diapositive think-cell" r:id="rId3" imgW="416" imgH="416" progId="TCLayout.ActiveDocument.1">
                  <p:embed/>
                  <p:pic>
                    <p:nvPicPr>
                      <p:cNvPr id="4" name="Objet 3" hidden="1">
                        <a:extLst>
                          <a:ext uri="{FF2B5EF4-FFF2-40B4-BE49-F238E27FC236}">
                            <a16:creationId xmlns:a16="http://schemas.microsoft.com/office/drawing/2014/main" id="{88FECE83-EFBC-40F2-B289-AA5796A50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9A1A8B0-AF7D-4268-90CE-E0452583A44F}"/>
              </a:ext>
            </a:extLst>
          </p:cNvPr>
          <p:cNvSpPr/>
          <p:nvPr userDrawn="1"/>
        </p:nvSpPr>
        <p:spPr>
          <a:xfrm>
            <a:off x="0" y="3166449"/>
            <a:ext cx="9144000" cy="3682641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E1241F5-46E3-47FA-9867-CA128361D4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53"/>
          <a:stretch/>
        </p:blipFill>
        <p:spPr>
          <a:xfrm>
            <a:off x="0" y="3"/>
            <a:ext cx="9144000" cy="316644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" y="6410633"/>
            <a:ext cx="9144000" cy="2024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cap="small">
                <a:solidFill>
                  <a:schemeClr val="bg1"/>
                </a:solidFill>
              </a:rPr>
              <a:t>7 TER COUR DES PETITES ECURIES – 75010 PARIS</a:t>
            </a:r>
            <a:endParaRPr lang="fr-FR" sz="120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3645310" y="6613116"/>
            <a:ext cx="1853381" cy="235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0">
                <a:solidFill>
                  <a:schemeClr val="bg1"/>
                </a:solidFill>
              </a:rPr>
              <a:t>01 40 06 98 60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2A842E1-F2FF-4B66-91B8-73C680AB305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4054" y="3769469"/>
            <a:ext cx="7249632" cy="2201906"/>
          </a:xfrm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4791F794-999A-44EF-A411-EF519FC9832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15272" y="193871"/>
            <a:ext cx="2642101" cy="80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56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 hidden="1">
            <a:extLst>
              <a:ext uri="{FF2B5EF4-FFF2-40B4-BE49-F238E27FC236}">
                <a16:creationId xmlns:a16="http://schemas.microsoft.com/office/drawing/2014/main" id="{88FECE83-EFBC-40F2-B289-AA5796A50F0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00807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416" imgH="416" progId="TCLayout.ActiveDocument.1">
                  <p:embed/>
                </p:oleObj>
              </mc:Choice>
              <mc:Fallback>
                <p:oleObj name="Diapositive think-cell" r:id="rId3" imgW="416" imgH="416" progId="TCLayout.ActiveDocument.1">
                  <p:embed/>
                  <p:pic>
                    <p:nvPicPr>
                      <p:cNvPr id="4" name="Objet 3" hidden="1">
                        <a:extLst>
                          <a:ext uri="{FF2B5EF4-FFF2-40B4-BE49-F238E27FC236}">
                            <a16:creationId xmlns:a16="http://schemas.microsoft.com/office/drawing/2014/main" id="{88FECE83-EFBC-40F2-B289-AA5796A50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0E1241F5-46E3-47FA-9867-CA128361D4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53"/>
          <a:stretch/>
        </p:blipFill>
        <p:spPr>
          <a:xfrm>
            <a:off x="0" y="3"/>
            <a:ext cx="9144000" cy="316644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" y="6410633"/>
            <a:ext cx="9144000" cy="2024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cap="small">
                <a:solidFill>
                  <a:schemeClr val="bg2"/>
                </a:solidFill>
              </a:rPr>
              <a:t>15 rue de Sambre et Meuse – 75010 PARIS</a:t>
            </a:r>
            <a:endParaRPr lang="fr-FR" sz="120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3645310" y="6613116"/>
            <a:ext cx="1853381" cy="235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0">
                <a:solidFill>
                  <a:schemeClr val="bg2"/>
                </a:solidFill>
              </a:rPr>
              <a:t>01 40 06 98 60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C17245B-E47D-4306-B347-ACA4656B69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083726" y="6447370"/>
            <a:ext cx="2060274" cy="401721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60D7A2-6536-492A-AE57-6037E499884E}"/>
              </a:ext>
            </a:extLst>
          </p:cNvPr>
          <p:cNvSpPr/>
          <p:nvPr userDrawn="1"/>
        </p:nvSpPr>
        <p:spPr>
          <a:xfrm>
            <a:off x="1332789" y="3175359"/>
            <a:ext cx="6478423" cy="4241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fr-FR" sz="4000" b="0" i="0" u="none" strike="noStrike" kern="1200" cap="small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Nous sommes à votre écoute</a:t>
            </a:r>
            <a:endParaRPr lang="fr-FR" sz="2000" cap="small" baseline="0">
              <a:solidFill>
                <a:schemeClr val="bg2"/>
              </a:solidFill>
            </a:endParaRPr>
          </a:p>
        </p:txBody>
      </p:sp>
      <p:sp>
        <p:nvSpPr>
          <p:cNvPr id="20" name="Espace réservé du contenu 11">
            <a:extLst>
              <a:ext uri="{FF2B5EF4-FFF2-40B4-BE49-F238E27FC236}">
                <a16:creationId xmlns:a16="http://schemas.microsoft.com/office/drawing/2014/main" id="{F5F1517D-3351-4065-BAA9-F0F0DF77218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61181" y="4071477"/>
            <a:ext cx="4075779" cy="75616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Prénom NOM</a:t>
            </a:r>
          </a:p>
          <a:p>
            <a:pPr lvl="0"/>
            <a:r>
              <a:rPr lang="fr-FR"/>
              <a:t>…..@adopale.com</a:t>
            </a:r>
          </a:p>
        </p:txBody>
      </p:sp>
      <p:sp>
        <p:nvSpPr>
          <p:cNvPr id="21" name="Espace réservé du contenu 11">
            <a:extLst>
              <a:ext uri="{FF2B5EF4-FFF2-40B4-BE49-F238E27FC236}">
                <a16:creationId xmlns:a16="http://schemas.microsoft.com/office/drawing/2014/main" id="{0506D957-F1F7-4344-8843-332B4086C90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833591" y="4071476"/>
            <a:ext cx="4075779" cy="756165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accent3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Prénom NOM</a:t>
            </a:r>
          </a:p>
          <a:p>
            <a:pPr lvl="0"/>
            <a:r>
              <a:rPr lang="fr-FR"/>
              <a:t>…..@adopale.com</a:t>
            </a:r>
          </a:p>
        </p:txBody>
      </p:sp>
      <p:sp>
        <p:nvSpPr>
          <p:cNvPr id="22" name="Espace réservé du contenu 11">
            <a:extLst>
              <a:ext uri="{FF2B5EF4-FFF2-40B4-BE49-F238E27FC236}">
                <a16:creationId xmlns:a16="http://schemas.microsoft.com/office/drawing/2014/main" id="{95EFB931-B577-4E9B-B3F7-0BB771AACF2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61181" y="5314797"/>
            <a:ext cx="4075779" cy="75616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Prénom NOM</a:t>
            </a:r>
          </a:p>
          <a:p>
            <a:pPr lvl="0"/>
            <a:r>
              <a:rPr lang="fr-FR"/>
              <a:t>…..@adopale.com</a:t>
            </a:r>
          </a:p>
        </p:txBody>
      </p:sp>
      <p:sp>
        <p:nvSpPr>
          <p:cNvPr id="23" name="Espace réservé du contenu 11">
            <a:extLst>
              <a:ext uri="{FF2B5EF4-FFF2-40B4-BE49-F238E27FC236}">
                <a16:creationId xmlns:a16="http://schemas.microsoft.com/office/drawing/2014/main" id="{152812C9-6579-4A39-BD95-40AE2F56565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833591" y="5314796"/>
            <a:ext cx="4075779" cy="756165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accent3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Prénom NOM</a:t>
            </a:r>
          </a:p>
          <a:p>
            <a:pPr lvl="0"/>
            <a:r>
              <a:rPr lang="fr-FR"/>
              <a:t>…..@adopale.com</a:t>
            </a: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94520260-C3A2-4E7F-A482-D718ED4697F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15272" y="193871"/>
            <a:ext cx="2642101" cy="80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9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A2CC63A-7F26-4840-A5F0-F97D7946EE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E3DF7F-1574-4C51-9E4D-D87DB81DCEAC}"/>
              </a:ext>
            </a:extLst>
          </p:cNvPr>
          <p:cNvSpPr/>
          <p:nvPr userDrawn="1"/>
        </p:nvSpPr>
        <p:spPr>
          <a:xfrm>
            <a:off x="1765119" y="1007881"/>
            <a:ext cx="1745033" cy="13572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>
                <a:solidFill>
                  <a:schemeClr val="accent2"/>
                </a:solidFill>
              </a:rPr>
              <a:t>Pilotage et accompagnement du déploiement des </a:t>
            </a:r>
            <a:r>
              <a:rPr lang="fr-FR" sz="1600" b="1" cap="small">
                <a:solidFill>
                  <a:schemeClr val="accent2"/>
                </a:solidFill>
              </a:rPr>
              <a:t>transformations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EF3C56-C749-4E51-A924-D36E7AA9904C}"/>
              </a:ext>
            </a:extLst>
          </p:cNvPr>
          <p:cNvSpPr/>
          <p:nvPr userDrawn="1"/>
        </p:nvSpPr>
        <p:spPr>
          <a:xfrm>
            <a:off x="3625345" y="1007881"/>
            <a:ext cx="1745033" cy="13572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cap="small">
                <a:solidFill>
                  <a:schemeClr val="accent2"/>
                </a:solidFill>
              </a:rPr>
              <a:t>Optimisation</a:t>
            </a:r>
            <a:r>
              <a:rPr lang="fr-FR" sz="1600" b="1">
                <a:solidFill>
                  <a:schemeClr val="accent2"/>
                </a:solidFill>
              </a:rPr>
              <a:t> </a:t>
            </a:r>
            <a:r>
              <a:rPr lang="fr-FR" sz="1500" b="1">
                <a:solidFill>
                  <a:schemeClr val="accent2"/>
                </a:solidFill>
              </a:rPr>
              <a:t>des organisations, des flux et des processus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1E6B81-9114-4CB0-BDD1-84F1A878A358}"/>
              </a:ext>
            </a:extLst>
          </p:cNvPr>
          <p:cNvSpPr/>
          <p:nvPr userDrawn="1"/>
        </p:nvSpPr>
        <p:spPr>
          <a:xfrm>
            <a:off x="5489281" y="1007882"/>
            <a:ext cx="1745033" cy="13572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>
                <a:solidFill>
                  <a:schemeClr val="accent2"/>
                </a:solidFill>
              </a:rPr>
              <a:t>Accompagnement à la </a:t>
            </a:r>
            <a:r>
              <a:rPr lang="fr-FR" sz="1600" b="1" cap="small">
                <a:solidFill>
                  <a:schemeClr val="accent2"/>
                </a:solidFill>
              </a:rPr>
              <a:t>mutualisation</a:t>
            </a:r>
            <a:r>
              <a:rPr lang="fr-FR" sz="1600" b="1">
                <a:solidFill>
                  <a:schemeClr val="accent2"/>
                </a:solidFill>
              </a:rPr>
              <a:t> </a:t>
            </a:r>
            <a:r>
              <a:rPr lang="fr-FR" sz="1500" b="1">
                <a:solidFill>
                  <a:schemeClr val="accent2"/>
                </a:solidFill>
              </a:rPr>
              <a:t>d’établissements et de fonctions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69FC30-6A10-4994-BEEC-BA77F68B26AB}"/>
              </a:ext>
            </a:extLst>
          </p:cNvPr>
          <p:cNvSpPr/>
          <p:nvPr userDrawn="1"/>
        </p:nvSpPr>
        <p:spPr>
          <a:xfrm>
            <a:off x="7343201" y="1007882"/>
            <a:ext cx="1745033" cy="13572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fr-FR" sz="1600" b="1" cap="small">
                <a:solidFill>
                  <a:schemeClr val="accent2"/>
                </a:solidFill>
                <a:latin typeface="Tw Cen MT" panose="020B0602020104020603" pitchFamily="34" charset="0"/>
              </a:rPr>
              <a:t>Dimensionnement</a:t>
            </a:r>
            <a:r>
              <a:rPr lang="fr-FR" sz="1600" b="1">
                <a:solidFill>
                  <a:schemeClr val="accent2"/>
                </a:solidFill>
                <a:latin typeface="Tw Cen MT" panose="020B0602020104020603" pitchFamily="34" charset="0"/>
              </a:rPr>
              <a:t> </a:t>
            </a:r>
            <a:r>
              <a:rPr lang="fr-FR" sz="1500" b="1">
                <a:solidFill>
                  <a:schemeClr val="accent2"/>
                </a:solidFill>
                <a:latin typeface="Tw Cen MT" panose="020B0602020104020603" pitchFamily="34" charset="0"/>
              </a:rPr>
              <a:t>des activités, des équipes, des équipements, des infrastructures</a:t>
            </a:r>
          </a:p>
        </p:txBody>
      </p:sp>
      <p:pic>
        <p:nvPicPr>
          <p:cNvPr id="8" name="Graphique 7" descr="Tendance à la hausse">
            <a:extLst>
              <a:ext uri="{FF2B5EF4-FFF2-40B4-BE49-F238E27FC236}">
                <a16:creationId xmlns:a16="http://schemas.microsoft.com/office/drawing/2014/main" id="{39B6647C-66DE-412C-816E-D64877AED9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1133" y="287722"/>
            <a:ext cx="653457" cy="653457"/>
          </a:xfrm>
          <a:prstGeom prst="rect">
            <a:avLst/>
          </a:prstGeom>
        </p:spPr>
      </p:pic>
      <p:pic>
        <p:nvPicPr>
          <p:cNvPr id="9" name="Graphique 8" descr="Réseau">
            <a:extLst>
              <a:ext uri="{FF2B5EF4-FFF2-40B4-BE49-F238E27FC236}">
                <a16:creationId xmlns:a16="http://schemas.microsoft.com/office/drawing/2014/main" id="{24E72F86-DFCF-4C4B-9F03-AB8FB318F5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35069" y="287722"/>
            <a:ext cx="653457" cy="653457"/>
          </a:xfrm>
          <a:prstGeom prst="rect">
            <a:avLst/>
          </a:prstGeom>
        </p:spPr>
      </p:pic>
      <p:pic>
        <p:nvPicPr>
          <p:cNvPr id="10" name="Graphique 9" descr="Engrenages">
            <a:extLst>
              <a:ext uri="{FF2B5EF4-FFF2-40B4-BE49-F238E27FC236}">
                <a16:creationId xmlns:a16="http://schemas.microsoft.com/office/drawing/2014/main" id="{96B53B6B-22D2-4F2B-BC67-EC0C31B1006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10907" y="287722"/>
            <a:ext cx="653457" cy="653457"/>
          </a:xfrm>
          <a:prstGeom prst="rect">
            <a:avLst/>
          </a:prstGeom>
        </p:spPr>
      </p:pic>
      <p:pic>
        <p:nvPicPr>
          <p:cNvPr id="11" name="Graphique 10" descr="Ville">
            <a:extLst>
              <a:ext uri="{FF2B5EF4-FFF2-40B4-BE49-F238E27FC236}">
                <a16:creationId xmlns:a16="http://schemas.microsoft.com/office/drawing/2014/main" id="{69436A8C-931F-452A-A29F-45ED947506C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38920" y="263845"/>
            <a:ext cx="753594" cy="753594"/>
          </a:xfrm>
          <a:prstGeom prst="rect">
            <a:avLst/>
          </a:prstGeom>
        </p:spPr>
      </p:pic>
      <p:sp>
        <p:nvSpPr>
          <p:cNvPr id="12" name="Titre 78">
            <a:extLst>
              <a:ext uri="{FF2B5EF4-FFF2-40B4-BE49-F238E27FC236}">
                <a16:creationId xmlns:a16="http://schemas.microsoft.com/office/drawing/2014/main" id="{04090DF9-96A6-4FDD-BF22-6D93B85EED33}"/>
              </a:ext>
            </a:extLst>
          </p:cNvPr>
          <p:cNvSpPr txBox="1">
            <a:spLocks/>
          </p:cNvSpPr>
          <p:nvPr userDrawn="1"/>
        </p:nvSpPr>
        <p:spPr>
          <a:xfrm>
            <a:off x="1853296" y="2711792"/>
            <a:ext cx="7131050" cy="7572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tx2"/>
              </a:buClr>
              <a:buFont typeface="+mj-lt"/>
              <a:buNone/>
              <a:defRPr sz="32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b="1"/>
              <a:t>Un conseil objectivé, personnalisé et de proximité</a:t>
            </a:r>
            <a:br>
              <a:rPr lang="fr-FR" sz="2000" b="1"/>
            </a:br>
            <a:r>
              <a:rPr lang="fr-FR" sz="2000" b="1"/>
              <a:t>au service des établissements, des GHT et des agences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79EF732-9424-44F2-B612-700DE7E206CF}"/>
              </a:ext>
            </a:extLst>
          </p:cNvPr>
          <p:cNvCxnSpPr>
            <a:cxnSpLocks/>
          </p:cNvCxnSpPr>
          <p:nvPr userDrawn="1"/>
        </p:nvCxnSpPr>
        <p:spPr>
          <a:xfrm>
            <a:off x="3287055" y="2752730"/>
            <a:ext cx="412131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8E12F44-CFE9-4587-B383-33B045878A9D}"/>
              </a:ext>
            </a:extLst>
          </p:cNvPr>
          <p:cNvCxnSpPr>
            <a:cxnSpLocks/>
          </p:cNvCxnSpPr>
          <p:nvPr userDrawn="1"/>
        </p:nvCxnSpPr>
        <p:spPr>
          <a:xfrm>
            <a:off x="3287055" y="3468573"/>
            <a:ext cx="412131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E7A077A-E164-4AA2-8EFE-58424FA9AEFA}"/>
              </a:ext>
            </a:extLst>
          </p:cNvPr>
          <p:cNvSpPr/>
          <p:nvPr userDrawn="1"/>
        </p:nvSpPr>
        <p:spPr>
          <a:xfrm rot="16200000">
            <a:off x="-2586629" y="2586629"/>
            <a:ext cx="6858000" cy="168474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bIns="144000" rtlCol="0" anchor="ctr"/>
          <a:lstStyle/>
          <a:p>
            <a:pPr marL="0" indent="0" algn="ctr">
              <a:buClr>
                <a:schemeClr val="accent3"/>
              </a:buClr>
              <a:buFont typeface="Wingdings" panose="05000000000000000000" pitchFamily="2" charset="2"/>
              <a:buNone/>
            </a:pPr>
            <a:r>
              <a:rPr lang="fr-FR" sz="6000" b="1" cap="small" baseline="0">
                <a:solidFill>
                  <a:schemeClr val="bg1"/>
                </a:solidFill>
              </a:rPr>
              <a:t>Notre expertise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7A87382-50E3-4BA9-A088-78ACE9730C2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1" y="260454"/>
            <a:ext cx="1540687" cy="469232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EC4DEAA6-FA55-4D1E-93FA-597CA7D59F5B}"/>
              </a:ext>
            </a:extLst>
          </p:cNvPr>
          <p:cNvGrpSpPr/>
          <p:nvPr userDrawn="1"/>
        </p:nvGrpSpPr>
        <p:grpSpPr>
          <a:xfrm>
            <a:off x="1819544" y="4032973"/>
            <a:ext cx="7056334" cy="2206353"/>
            <a:chOff x="9832" y="1460554"/>
            <a:chExt cx="9115141" cy="2990000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8423AECF-680F-496E-AD62-8CA6673D68C4}"/>
                </a:ext>
              </a:extLst>
            </p:cNvPr>
            <p:cNvGrpSpPr/>
            <p:nvPr userDrawn="1"/>
          </p:nvGrpSpPr>
          <p:grpSpPr>
            <a:xfrm>
              <a:off x="5270489" y="2508294"/>
              <a:ext cx="2137159" cy="1942260"/>
              <a:chOff x="7006841" y="1612577"/>
              <a:chExt cx="2137159" cy="1942260"/>
            </a:xfrm>
            <a:solidFill>
              <a:schemeClr val="tx2"/>
            </a:solidFill>
          </p:grpSpPr>
          <p:sp>
            <p:nvSpPr>
              <p:cNvPr id="19" name="Hexagone 18">
                <a:extLst>
                  <a:ext uri="{FF2B5EF4-FFF2-40B4-BE49-F238E27FC236}">
                    <a16:creationId xmlns:a16="http://schemas.microsoft.com/office/drawing/2014/main" id="{89D36690-EC87-49A4-8F58-33E6FC572BCF}"/>
                  </a:ext>
                </a:extLst>
              </p:cNvPr>
              <p:cNvSpPr/>
              <p:nvPr/>
            </p:nvSpPr>
            <p:spPr>
              <a:xfrm>
                <a:off x="7006841" y="1612577"/>
                <a:ext cx="2137159" cy="1942260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800" b="1">
                    <a:solidFill>
                      <a:schemeClr val="bg1"/>
                    </a:solidFill>
                  </a:rPr>
                  <a:t> </a:t>
                </a:r>
              </a:p>
              <a:p>
                <a:pPr algn="ctr"/>
                <a:r>
                  <a:rPr lang="fr-FR" sz="1600">
                    <a:solidFill>
                      <a:schemeClr val="bg1"/>
                    </a:solidFill>
                  </a:rPr>
                  <a:t>Une forte présence </a:t>
                </a:r>
              </a:p>
              <a:p>
                <a:pPr algn="ctr"/>
                <a:r>
                  <a:rPr lang="fr-FR" sz="10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rPr>
                  <a:t>sur l’ensemble du territoire français</a:t>
                </a:r>
              </a:p>
            </p:txBody>
          </p:sp>
          <p:pic>
            <p:nvPicPr>
              <p:cNvPr id="20" name="Picture 2" descr="Image result for france icone png">
                <a:hlinkClick r:id="" action="ppaction://noaction"/>
                <a:extLst>
                  <a:ext uri="{FF2B5EF4-FFF2-40B4-BE49-F238E27FC236}">
                    <a16:creationId xmlns:a16="http://schemas.microsoft.com/office/drawing/2014/main" id="{69178520-15A1-43A1-A31C-33B8DF2B2B38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1" cstate="screen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50724" y="1697265"/>
                <a:ext cx="560143" cy="560143"/>
              </a:xfrm>
              <a:prstGeom prst="rect">
                <a:avLst/>
              </a:prstGeom>
              <a:solidFill>
                <a:schemeClr val="accent1"/>
              </a:solidFill>
            </p:spPr>
          </p:pic>
        </p:grp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781F3232-3458-43B2-8D8E-8F4055BFC8A5}"/>
                </a:ext>
              </a:extLst>
            </p:cNvPr>
            <p:cNvGrpSpPr/>
            <p:nvPr userDrawn="1"/>
          </p:nvGrpSpPr>
          <p:grpSpPr>
            <a:xfrm>
              <a:off x="7002514" y="1490956"/>
              <a:ext cx="2122459" cy="1942260"/>
              <a:chOff x="298711" y="1915998"/>
              <a:chExt cx="2290713" cy="1970202"/>
            </a:xfrm>
            <a:solidFill>
              <a:schemeClr val="accent2"/>
            </a:solidFill>
          </p:grpSpPr>
          <p:sp>
            <p:nvSpPr>
              <p:cNvPr id="22" name="Hexagone 21">
                <a:extLst>
                  <a:ext uri="{FF2B5EF4-FFF2-40B4-BE49-F238E27FC236}">
                    <a16:creationId xmlns:a16="http://schemas.microsoft.com/office/drawing/2014/main" id="{9F8B3BCA-A16D-4EAC-A0EB-6C189BFCA4DD}"/>
                  </a:ext>
                </a:extLst>
              </p:cNvPr>
              <p:cNvSpPr/>
              <p:nvPr/>
            </p:nvSpPr>
            <p:spPr>
              <a:xfrm>
                <a:off x="298711" y="1915998"/>
                <a:ext cx="2290713" cy="1970202"/>
              </a:xfrm>
              <a:prstGeom prst="hexagon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1600"/>
              </a:p>
              <a:p>
                <a:pPr algn="ctr"/>
                <a:r>
                  <a:rPr lang="fr-FR" sz="1200"/>
                  <a:t>+ de</a:t>
                </a:r>
                <a:r>
                  <a:rPr lang="fr-FR" sz="4000" b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15</a:t>
                </a:r>
                <a:r>
                  <a:rPr lang="fr-FR" sz="140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%</a:t>
                </a:r>
                <a:r>
                  <a:rPr lang="fr-FR" sz="110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endParaRPr lang="fr-FR" sz="160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algn="ctr"/>
                <a:r>
                  <a:rPr lang="fr-FR" sz="1200"/>
                  <a:t>de croissance </a:t>
                </a:r>
                <a:endParaRPr lang="fr-FR" sz="1600"/>
              </a:p>
              <a:p>
                <a:pPr algn="ctr"/>
                <a:r>
                  <a:rPr lang="fr-FR" sz="1050"/>
                  <a:t>par an</a:t>
                </a:r>
                <a:endParaRPr lang="fr-FR" sz="1600"/>
              </a:p>
            </p:txBody>
          </p:sp>
          <p:pic>
            <p:nvPicPr>
              <p:cNvPr id="23" name="Graphique 22" descr="Tendance à la hausse">
                <a:extLst>
                  <a:ext uri="{FF2B5EF4-FFF2-40B4-BE49-F238E27FC236}">
                    <a16:creationId xmlns:a16="http://schemas.microsoft.com/office/drawing/2014/main" id="{1D6749C3-6305-4084-BA27-CF109BE9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172301" y="1977299"/>
                <a:ext cx="592811" cy="59281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E6571FD4-CC5C-428C-BC47-764EE3259569}"/>
                </a:ext>
              </a:extLst>
            </p:cNvPr>
            <p:cNvGrpSpPr/>
            <p:nvPr userDrawn="1"/>
          </p:nvGrpSpPr>
          <p:grpSpPr>
            <a:xfrm>
              <a:off x="9832" y="1506764"/>
              <a:ext cx="2158684" cy="1942260"/>
              <a:chOff x="9832" y="1506764"/>
              <a:chExt cx="2158684" cy="1942260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00FC4FED-CE81-4BB9-A2B7-87E59B42BD43}"/>
                  </a:ext>
                </a:extLst>
              </p:cNvPr>
              <p:cNvGrpSpPr/>
              <p:nvPr userDrawn="1"/>
            </p:nvGrpSpPr>
            <p:grpSpPr>
              <a:xfrm>
                <a:off x="9832" y="1506764"/>
                <a:ext cx="2158684" cy="1942260"/>
                <a:chOff x="3901321" y="1915998"/>
                <a:chExt cx="2290713" cy="1970202"/>
              </a:xfrm>
              <a:solidFill>
                <a:schemeClr val="accent3">
                  <a:lumMod val="40000"/>
                  <a:lumOff val="60000"/>
                </a:schemeClr>
              </a:solidFill>
            </p:grpSpPr>
            <p:sp>
              <p:nvSpPr>
                <p:cNvPr id="27" name="Hexagone 26">
                  <a:extLst>
                    <a:ext uri="{FF2B5EF4-FFF2-40B4-BE49-F238E27FC236}">
                      <a16:creationId xmlns:a16="http://schemas.microsoft.com/office/drawing/2014/main" id="{61E7BDFE-34A6-4D89-A923-3D0A86C85556}"/>
                    </a:ext>
                  </a:extLst>
                </p:cNvPr>
                <p:cNvSpPr/>
                <p:nvPr/>
              </p:nvSpPr>
              <p:spPr>
                <a:xfrm>
                  <a:off x="3901321" y="1915998"/>
                  <a:ext cx="2290713" cy="1970202"/>
                </a:xfrm>
                <a:prstGeom prst="hexag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/>
                </a:p>
                <a:p>
                  <a:pPr algn="ctr"/>
                  <a:endParaRPr lang="fr-FR" sz="3200" b="1">
                    <a:solidFill>
                      <a:schemeClr val="bg2"/>
                    </a:solidFill>
                  </a:endParaRPr>
                </a:p>
                <a:p>
                  <a:pPr algn="ctr"/>
                  <a:r>
                    <a:rPr lang="fr-FR" sz="1400">
                      <a:solidFill>
                        <a:schemeClr val="bg2"/>
                      </a:solidFill>
                    </a:rPr>
                    <a:t>années d’expérience</a:t>
                  </a:r>
                </a:p>
              </p:txBody>
            </p:sp>
            <p:pic>
              <p:nvPicPr>
                <p:cNvPr id="28" name="Graphique 27" descr="Ampoule">
                  <a:extLst>
                    <a:ext uri="{FF2B5EF4-FFF2-40B4-BE49-F238E27FC236}">
                      <a16:creationId xmlns:a16="http://schemas.microsoft.com/office/drawing/2014/main" id="{D56898A0-6BB6-4FDC-B6CB-08BF85024A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22174" y="1961263"/>
                  <a:ext cx="649005" cy="649004"/>
                </a:xfrm>
                <a:prstGeom prst="rect">
                  <a:avLst/>
                </a:prstGeom>
              </p:spPr>
            </p:pic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2D244AC-8538-440E-8EDB-B1263FC39AC8}"/>
                  </a:ext>
                </a:extLst>
              </p:cNvPr>
              <p:cNvSpPr/>
              <p:nvPr userDrawn="1"/>
            </p:nvSpPr>
            <p:spPr>
              <a:xfrm>
                <a:off x="375727" y="2159441"/>
                <a:ext cx="1415846" cy="5366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0" lang="fr-FR" sz="4000" b="1" i="0" u="none" strike="noStrike" kern="1200" cap="none" spc="0" normalizeH="0" baseline="0" noProof="0">
                    <a:ln>
                      <a:noFill/>
                    </a:ln>
                    <a:solidFill>
                      <a:srgbClr val="203864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15</a:t>
                </a:r>
                <a:endParaRPr lang="fr-FR" sz="1800"/>
              </a:p>
            </p:txBody>
          </p: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7F62112B-64E5-4CE7-9A90-159708DAB0E9}"/>
                </a:ext>
              </a:extLst>
            </p:cNvPr>
            <p:cNvGrpSpPr/>
            <p:nvPr userDrawn="1"/>
          </p:nvGrpSpPr>
          <p:grpSpPr>
            <a:xfrm>
              <a:off x="1763384" y="2468967"/>
              <a:ext cx="2158685" cy="1981587"/>
              <a:chOff x="1758002" y="2468967"/>
              <a:chExt cx="2158685" cy="1981587"/>
            </a:xfrm>
          </p:grpSpPr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5F08F895-96BC-4ED7-A32A-A431B2345E86}"/>
                  </a:ext>
                </a:extLst>
              </p:cNvPr>
              <p:cNvGrpSpPr/>
              <p:nvPr userDrawn="1"/>
            </p:nvGrpSpPr>
            <p:grpSpPr>
              <a:xfrm>
                <a:off x="1758002" y="2468967"/>
                <a:ext cx="2158685" cy="1981587"/>
                <a:chOff x="5702624" y="2861208"/>
                <a:chExt cx="2290713" cy="2010093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32" name="Hexagone 31">
                  <a:extLst>
                    <a:ext uri="{FF2B5EF4-FFF2-40B4-BE49-F238E27FC236}">
                      <a16:creationId xmlns:a16="http://schemas.microsoft.com/office/drawing/2014/main" id="{B4AF5688-B842-4A51-8BC3-46EE186A6A22}"/>
                    </a:ext>
                  </a:extLst>
                </p:cNvPr>
                <p:cNvSpPr/>
                <p:nvPr/>
              </p:nvSpPr>
              <p:spPr>
                <a:xfrm>
                  <a:off x="5702624" y="2901099"/>
                  <a:ext cx="2290713" cy="1970202"/>
                </a:xfrm>
                <a:prstGeom prst="hexagon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/>
                </a:p>
                <a:p>
                  <a:pPr algn="ctr"/>
                  <a:endParaRPr lang="fr-FR" sz="3200" b="1">
                    <a:solidFill>
                      <a:schemeClr val="bg2"/>
                    </a:solidFill>
                  </a:endParaRPr>
                </a:p>
                <a:p>
                  <a:pPr algn="ctr"/>
                  <a:r>
                    <a:rPr lang="fr-FR" sz="1400">
                      <a:solidFill>
                        <a:schemeClr val="bg2"/>
                      </a:solidFill>
                    </a:rPr>
                    <a:t>projets </a:t>
                  </a:r>
                </a:p>
                <a:p>
                  <a:pPr algn="ctr"/>
                  <a:r>
                    <a:rPr lang="fr-FR" sz="1050">
                      <a:solidFill>
                        <a:schemeClr val="bg2"/>
                      </a:solidFill>
                    </a:rPr>
                    <a:t>de conseil, accompagnement, formation &amp; audit</a:t>
                  </a:r>
                  <a:endParaRPr lang="fr-FR" sz="1400">
                    <a:solidFill>
                      <a:schemeClr val="bg2"/>
                    </a:solidFill>
                  </a:endParaRPr>
                </a:p>
              </p:txBody>
            </p:sp>
            <p:pic>
              <p:nvPicPr>
                <p:cNvPr id="33" name="Graphique 32" descr="Clé">
                  <a:extLst>
                    <a:ext uri="{FF2B5EF4-FFF2-40B4-BE49-F238E27FC236}">
                      <a16:creationId xmlns:a16="http://schemas.microsoft.com/office/drawing/2014/main" id="{5B5790E4-FAEA-4D81-862D-B91BE1BCEA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01935" y="2861208"/>
                  <a:ext cx="693998" cy="694000"/>
                </a:xfrm>
                <a:prstGeom prst="rect">
                  <a:avLst/>
                </a:prstGeom>
              </p:spPr>
            </p:pic>
          </p:grp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114215F-B1C7-4050-B6EC-C7C0C700837A}"/>
                  </a:ext>
                </a:extLst>
              </p:cNvPr>
              <p:cNvSpPr/>
              <p:nvPr userDrawn="1"/>
            </p:nvSpPr>
            <p:spPr>
              <a:xfrm>
                <a:off x="2129421" y="3007022"/>
                <a:ext cx="1415846" cy="53665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0" lang="fr-FR" sz="4000" b="1" i="0" u="none" strike="noStrike" kern="1200" cap="none" spc="0" normalizeH="0" baseline="0" noProof="0">
                    <a:ln>
                      <a:noFill/>
                    </a:ln>
                    <a:solidFill>
                      <a:srgbClr val="203864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500</a:t>
                </a:r>
                <a:endParaRPr lang="fr-FR" sz="1800"/>
              </a:p>
            </p:txBody>
          </p:sp>
        </p:grpSp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9A9A7FBD-387B-46BC-B8AB-95F09B18433D}"/>
                </a:ext>
              </a:extLst>
            </p:cNvPr>
            <p:cNvGrpSpPr/>
            <p:nvPr userDrawn="1"/>
          </p:nvGrpSpPr>
          <p:grpSpPr>
            <a:xfrm>
              <a:off x="3516937" y="1460554"/>
              <a:ext cx="2158684" cy="1972663"/>
              <a:chOff x="3506173" y="1460554"/>
              <a:chExt cx="2158684" cy="1972663"/>
            </a:xfrm>
          </p:grpSpPr>
          <p:grpSp>
            <p:nvGrpSpPr>
              <p:cNvPr id="35" name="Groupe 34">
                <a:extLst>
                  <a:ext uri="{FF2B5EF4-FFF2-40B4-BE49-F238E27FC236}">
                    <a16:creationId xmlns:a16="http://schemas.microsoft.com/office/drawing/2014/main" id="{3DA64AD1-56D4-4735-975A-B009E920250D}"/>
                  </a:ext>
                </a:extLst>
              </p:cNvPr>
              <p:cNvGrpSpPr/>
              <p:nvPr userDrawn="1"/>
            </p:nvGrpSpPr>
            <p:grpSpPr>
              <a:xfrm>
                <a:off x="3506173" y="1460554"/>
                <a:ext cx="2158684" cy="1972663"/>
                <a:chOff x="1610608" y="3855360"/>
                <a:chExt cx="2290713" cy="2001042"/>
              </a:xfrm>
              <a:solidFill>
                <a:schemeClr val="accent3"/>
              </a:solidFill>
            </p:grpSpPr>
            <p:sp>
              <p:nvSpPr>
                <p:cNvPr id="37" name="Hexagone 36">
                  <a:extLst>
                    <a:ext uri="{FF2B5EF4-FFF2-40B4-BE49-F238E27FC236}">
                      <a16:creationId xmlns:a16="http://schemas.microsoft.com/office/drawing/2014/main" id="{3D59B9A9-29CF-4338-94B6-7A395C052266}"/>
                    </a:ext>
                  </a:extLst>
                </p:cNvPr>
                <p:cNvSpPr/>
                <p:nvPr/>
              </p:nvSpPr>
              <p:spPr>
                <a:xfrm>
                  <a:off x="1610608" y="3886200"/>
                  <a:ext cx="2290713" cy="1970202"/>
                </a:xfrm>
                <a:prstGeom prst="hexag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fr-FR" sz="1600"/>
                </a:p>
                <a:p>
                  <a:pPr algn="ctr"/>
                  <a:endParaRPr lang="fr-FR" sz="3200" b="1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fr-FR" sz="1400">
                      <a:solidFill>
                        <a:schemeClr val="bg1"/>
                      </a:solidFill>
                    </a:rPr>
                    <a:t>consultants </a:t>
                  </a:r>
                </a:p>
                <a:p>
                  <a:pPr algn="ctr"/>
                  <a:r>
                    <a:rPr lang="fr-FR" sz="1050">
                      <a:solidFill>
                        <a:schemeClr val="bg1"/>
                      </a:solidFill>
                    </a:rPr>
                    <a:t>Formant une équipe jeune et dynamique</a:t>
                  </a:r>
                  <a:endParaRPr lang="fr-FR" sz="1400">
                    <a:solidFill>
                      <a:schemeClr val="bg1"/>
                    </a:solidFill>
                  </a:endParaRPr>
                </a:p>
              </p:txBody>
            </p:sp>
            <p:pic>
              <p:nvPicPr>
                <p:cNvPr id="38" name="Graphique 37" descr="Utilisateurs">
                  <a:extLst>
                    <a:ext uri="{FF2B5EF4-FFF2-40B4-BE49-F238E27FC236}">
                      <a16:creationId xmlns:a16="http://schemas.microsoft.com/office/drawing/2014/main" id="{75FE00CD-0C65-4A24-A3C6-21706A9150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1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5392" y="3855360"/>
                  <a:ext cx="741145" cy="741144"/>
                </a:xfrm>
                <a:prstGeom prst="rect">
                  <a:avLst/>
                </a:prstGeom>
              </p:spPr>
            </p:pic>
          </p:grp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C17374B-E57E-4DE3-A027-9E960DE696DE}"/>
                  </a:ext>
                </a:extLst>
              </p:cNvPr>
              <p:cNvSpPr/>
              <p:nvPr userDrawn="1"/>
            </p:nvSpPr>
            <p:spPr>
              <a:xfrm>
                <a:off x="3869505" y="2048366"/>
                <a:ext cx="1415845" cy="53665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0" lang="fr-FR" sz="40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26</a:t>
                </a:r>
                <a:endParaRPr lang="fr-FR" sz="180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448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FA2D0C6-0A5B-4A5D-AD24-989C7497D3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DDDC7B-ABDB-4645-8B34-7EACC564F572}"/>
              </a:ext>
            </a:extLst>
          </p:cNvPr>
          <p:cNvSpPr/>
          <p:nvPr userDrawn="1"/>
        </p:nvSpPr>
        <p:spPr>
          <a:xfrm>
            <a:off x="160255" y="4980431"/>
            <a:ext cx="4662328" cy="533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fr-FR" sz="2400" cap="small" baseline="0">
                <a:solidFill>
                  <a:schemeClr val="bg2"/>
                </a:solidFill>
              </a:rPr>
              <a:t>De nombreux domaines d’expertise…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F3FC433C-E1E3-4189-97F6-766567FA91A4}"/>
              </a:ext>
            </a:extLst>
          </p:cNvPr>
          <p:cNvCxnSpPr>
            <a:cxnSpLocks/>
          </p:cNvCxnSpPr>
          <p:nvPr userDrawn="1"/>
        </p:nvCxnSpPr>
        <p:spPr>
          <a:xfrm>
            <a:off x="875071" y="4975123"/>
            <a:ext cx="7393858" cy="0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23B6DE7-7E11-489D-AC1B-094CB2EA7617}"/>
              </a:ext>
            </a:extLst>
          </p:cNvPr>
          <p:cNvSpPr/>
          <p:nvPr userDrawn="1"/>
        </p:nvSpPr>
        <p:spPr>
          <a:xfrm>
            <a:off x="4675677" y="4980431"/>
            <a:ext cx="4326892" cy="533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fr-FR" sz="2400" cap="small" baseline="0">
                <a:solidFill>
                  <a:schemeClr val="bg2"/>
                </a:solidFill>
              </a:rPr>
              <a:t>…dans des contextes variés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7ECC37E-F38E-4D34-9325-7D7196273B9F}"/>
              </a:ext>
            </a:extLst>
          </p:cNvPr>
          <p:cNvGrpSpPr/>
          <p:nvPr userDrawn="1"/>
        </p:nvGrpSpPr>
        <p:grpSpPr>
          <a:xfrm>
            <a:off x="5270489" y="2508294"/>
            <a:ext cx="2137159" cy="1942260"/>
            <a:chOff x="7006841" y="1612577"/>
            <a:chExt cx="2137159" cy="1942260"/>
          </a:xfrm>
          <a:solidFill>
            <a:schemeClr val="tx2"/>
          </a:solidFill>
        </p:grpSpPr>
        <p:sp>
          <p:nvSpPr>
            <p:cNvPr id="8" name="Hexagone 7">
              <a:extLst>
                <a:ext uri="{FF2B5EF4-FFF2-40B4-BE49-F238E27FC236}">
                  <a16:creationId xmlns:a16="http://schemas.microsoft.com/office/drawing/2014/main" id="{EB5B76F2-81E3-4A76-8E48-3422382FA2B6}"/>
                </a:ext>
              </a:extLst>
            </p:cNvPr>
            <p:cNvSpPr/>
            <p:nvPr/>
          </p:nvSpPr>
          <p:spPr>
            <a:xfrm>
              <a:off x="7006841" y="1612577"/>
              <a:ext cx="2137159" cy="19422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fr-FR" sz="2000">
                  <a:solidFill>
                    <a:schemeClr val="bg1"/>
                  </a:solidFill>
                </a:rPr>
                <a:t>Une forte présence </a:t>
              </a:r>
            </a:p>
            <a:p>
              <a:pPr algn="ctr"/>
              <a:r>
                <a:rPr lang="fr-FR" sz="1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sur l’ensemble du territoire français</a:t>
              </a:r>
            </a:p>
          </p:txBody>
        </p:sp>
        <p:pic>
          <p:nvPicPr>
            <p:cNvPr id="9" name="Picture 2" descr="Image result for france icone png">
              <a:hlinkClick r:id="" action="ppaction://noaction"/>
              <a:extLst>
                <a:ext uri="{FF2B5EF4-FFF2-40B4-BE49-F238E27FC236}">
                  <a16:creationId xmlns:a16="http://schemas.microsoft.com/office/drawing/2014/main" id="{F8EA7762-C6B4-4176-84D6-C4AECFF8B9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0724" y="1697265"/>
              <a:ext cx="560143" cy="560143"/>
            </a:xfrm>
            <a:prstGeom prst="rect">
              <a:avLst/>
            </a:prstGeom>
            <a:solidFill>
              <a:schemeClr val="accent1"/>
            </a:solidFill>
          </p:spPr>
        </p:pic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AE2D450-8D10-4779-8214-6A4EBDAF030B}"/>
              </a:ext>
            </a:extLst>
          </p:cNvPr>
          <p:cNvGrpSpPr/>
          <p:nvPr userDrawn="1"/>
        </p:nvGrpSpPr>
        <p:grpSpPr>
          <a:xfrm>
            <a:off x="7002514" y="1490956"/>
            <a:ext cx="2122459" cy="1942260"/>
            <a:chOff x="298711" y="1915998"/>
            <a:chExt cx="2290713" cy="1970202"/>
          </a:xfrm>
          <a:solidFill>
            <a:schemeClr val="accent2"/>
          </a:solidFill>
        </p:grpSpPr>
        <p:sp>
          <p:nvSpPr>
            <p:cNvPr id="11" name="Hexagone 10">
              <a:extLst>
                <a:ext uri="{FF2B5EF4-FFF2-40B4-BE49-F238E27FC236}">
                  <a16:creationId xmlns:a16="http://schemas.microsoft.com/office/drawing/2014/main" id="{2D505D08-D57B-432D-A956-3672EE9ABBEA}"/>
                </a:ext>
              </a:extLst>
            </p:cNvPr>
            <p:cNvSpPr/>
            <p:nvPr/>
          </p:nvSpPr>
          <p:spPr>
            <a:xfrm>
              <a:off x="298711" y="1915998"/>
              <a:ext cx="2290713" cy="1970202"/>
            </a:xfrm>
            <a:prstGeom prst="hexagon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  <a:p>
              <a:pPr algn="ctr"/>
              <a:r>
                <a:rPr lang="fr-FR" sz="1600"/>
                <a:t>+ de</a:t>
              </a:r>
              <a:r>
                <a:rPr lang="fr-FR" sz="4800" b="1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15</a:t>
              </a:r>
              <a:r>
                <a:rPr lang="fr-FR" sz="180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%</a:t>
              </a:r>
              <a:r>
                <a:rPr lang="fr-FR" sz="140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 </a:t>
              </a:r>
              <a:endParaRPr lang="fr-FR" sz="200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  <a:p>
              <a:pPr algn="ctr"/>
              <a:r>
                <a:rPr lang="fr-FR" sz="1600"/>
                <a:t>de croissance </a:t>
              </a:r>
              <a:endParaRPr lang="fr-FR"/>
            </a:p>
            <a:p>
              <a:pPr algn="ctr"/>
              <a:r>
                <a:rPr lang="fr-FR" sz="1200"/>
                <a:t>par an</a:t>
              </a:r>
              <a:endParaRPr lang="fr-FR"/>
            </a:p>
          </p:txBody>
        </p:sp>
        <p:pic>
          <p:nvPicPr>
            <p:cNvPr id="12" name="Graphique 11" descr="Tendance à la hausse">
              <a:extLst>
                <a:ext uri="{FF2B5EF4-FFF2-40B4-BE49-F238E27FC236}">
                  <a16:creationId xmlns:a16="http://schemas.microsoft.com/office/drawing/2014/main" id="{ECC9996F-7FF0-4EB7-8EDA-31A29F7D4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86009" y="2053993"/>
              <a:ext cx="516116" cy="516116"/>
            </a:xfrm>
            <a:prstGeom prst="rect">
              <a:avLst/>
            </a:prstGeom>
          </p:spPr>
        </p:pic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7F573FE-7769-4F2A-9C3F-B79133491E5D}"/>
              </a:ext>
            </a:extLst>
          </p:cNvPr>
          <p:cNvGrpSpPr/>
          <p:nvPr userDrawn="1"/>
        </p:nvGrpSpPr>
        <p:grpSpPr>
          <a:xfrm>
            <a:off x="9832" y="1506764"/>
            <a:ext cx="2158684" cy="1942260"/>
            <a:chOff x="9832" y="1506764"/>
            <a:chExt cx="2158684" cy="1942260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5A61946-8539-4DE0-B1D3-43CBB5F4E890}"/>
                </a:ext>
              </a:extLst>
            </p:cNvPr>
            <p:cNvGrpSpPr/>
            <p:nvPr userDrawn="1"/>
          </p:nvGrpSpPr>
          <p:grpSpPr>
            <a:xfrm>
              <a:off x="9832" y="1506764"/>
              <a:ext cx="2158684" cy="1942260"/>
              <a:chOff x="3901321" y="1915998"/>
              <a:chExt cx="2290713" cy="1970202"/>
            </a:xfrm>
            <a:solidFill>
              <a:schemeClr val="accent3">
                <a:lumMod val="40000"/>
                <a:lumOff val="60000"/>
              </a:schemeClr>
            </a:solidFill>
          </p:grpSpPr>
          <p:sp>
            <p:nvSpPr>
              <p:cNvPr id="16" name="Hexagone 15">
                <a:extLst>
                  <a:ext uri="{FF2B5EF4-FFF2-40B4-BE49-F238E27FC236}">
                    <a16:creationId xmlns:a16="http://schemas.microsoft.com/office/drawing/2014/main" id="{14404A05-E80F-4C89-888E-8200257B8195}"/>
                  </a:ext>
                </a:extLst>
              </p:cNvPr>
              <p:cNvSpPr/>
              <p:nvPr/>
            </p:nvSpPr>
            <p:spPr>
              <a:xfrm>
                <a:off x="3901321" y="1915998"/>
                <a:ext cx="2290713" cy="197020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  <a:p>
                <a:pPr algn="ctr"/>
                <a:endParaRPr lang="fr-FR" sz="4000" b="1">
                  <a:solidFill>
                    <a:schemeClr val="bg2"/>
                  </a:solidFill>
                </a:endParaRPr>
              </a:p>
              <a:p>
                <a:pPr algn="ctr"/>
                <a:r>
                  <a:rPr lang="fr-FR" sz="1800">
                    <a:solidFill>
                      <a:schemeClr val="bg2"/>
                    </a:solidFill>
                  </a:rPr>
                  <a:t>années d’expérience</a:t>
                </a:r>
              </a:p>
            </p:txBody>
          </p:sp>
          <p:pic>
            <p:nvPicPr>
              <p:cNvPr id="17" name="Graphique 16" descr="Ampoule">
                <a:extLst>
                  <a:ext uri="{FF2B5EF4-FFF2-40B4-BE49-F238E27FC236}">
                    <a16:creationId xmlns:a16="http://schemas.microsoft.com/office/drawing/2014/main" id="{45B1A3D7-32BF-479C-8598-A86E15AC9E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722174" y="1961263"/>
                <a:ext cx="649005" cy="649004"/>
              </a:xfrm>
              <a:prstGeom prst="rect">
                <a:avLst/>
              </a:prstGeom>
            </p:spPr>
          </p:pic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8B433CD-6AD3-4C48-926C-1EC9C8579B04}"/>
                </a:ext>
              </a:extLst>
            </p:cNvPr>
            <p:cNvSpPr/>
            <p:nvPr userDrawn="1"/>
          </p:nvSpPr>
          <p:spPr>
            <a:xfrm>
              <a:off x="375727" y="2159441"/>
              <a:ext cx="1415846" cy="5366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fr-FR" sz="4800" b="1" i="0" u="none" strike="noStrike" kern="1200" cap="none" spc="0" normalizeH="0" baseline="0" noProof="0">
                  <a:ln>
                    <a:noFill/>
                  </a:ln>
                  <a:solidFill>
                    <a:srgbClr val="203864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15</a:t>
              </a:r>
              <a:endParaRPr lang="fr-FR" sz="240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B95CE8F-7120-4D27-ACF9-D9697FFDCEEE}"/>
              </a:ext>
            </a:extLst>
          </p:cNvPr>
          <p:cNvGrpSpPr/>
          <p:nvPr userDrawn="1"/>
        </p:nvGrpSpPr>
        <p:grpSpPr>
          <a:xfrm>
            <a:off x="1763384" y="2468967"/>
            <a:ext cx="2158685" cy="1981587"/>
            <a:chOff x="1758002" y="2468967"/>
            <a:chExt cx="2158685" cy="1981587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C86FDB6-330A-436E-A37A-DAE3C2240BDB}"/>
                </a:ext>
              </a:extLst>
            </p:cNvPr>
            <p:cNvGrpSpPr/>
            <p:nvPr userDrawn="1"/>
          </p:nvGrpSpPr>
          <p:grpSpPr>
            <a:xfrm>
              <a:off x="1758002" y="2468967"/>
              <a:ext cx="2158685" cy="1981587"/>
              <a:chOff x="5702624" y="2861208"/>
              <a:chExt cx="2290713" cy="2010093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21" name="Hexagone 20">
                <a:extLst>
                  <a:ext uri="{FF2B5EF4-FFF2-40B4-BE49-F238E27FC236}">
                    <a16:creationId xmlns:a16="http://schemas.microsoft.com/office/drawing/2014/main" id="{D0109261-4CED-4245-9A6D-29E44001BF6F}"/>
                  </a:ext>
                </a:extLst>
              </p:cNvPr>
              <p:cNvSpPr/>
              <p:nvPr/>
            </p:nvSpPr>
            <p:spPr>
              <a:xfrm>
                <a:off x="5702624" y="2901099"/>
                <a:ext cx="2290713" cy="1970202"/>
              </a:xfrm>
              <a:prstGeom prst="hexago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  <a:p>
                <a:pPr algn="ctr"/>
                <a:endParaRPr lang="fr-FR" sz="4000" b="1">
                  <a:solidFill>
                    <a:schemeClr val="bg2"/>
                  </a:solidFill>
                </a:endParaRPr>
              </a:p>
              <a:p>
                <a:pPr algn="ctr"/>
                <a:r>
                  <a:rPr lang="fr-FR" sz="1800">
                    <a:solidFill>
                      <a:schemeClr val="bg2"/>
                    </a:solidFill>
                  </a:rPr>
                  <a:t>projets </a:t>
                </a:r>
              </a:p>
              <a:p>
                <a:pPr algn="ctr"/>
                <a:r>
                  <a:rPr lang="fr-FR" sz="1200">
                    <a:solidFill>
                      <a:schemeClr val="bg2"/>
                    </a:solidFill>
                  </a:rPr>
                  <a:t>de conseil, accompagnement, formation &amp; audit</a:t>
                </a:r>
                <a:endParaRPr lang="fr-FR" sz="1800">
                  <a:solidFill>
                    <a:schemeClr val="bg2"/>
                  </a:solidFill>
                </a:endParaRPr>
              </a:p>
            </p:txBody>
          </p:sp>
          <p:pic>
            <p:nvPicPr>
              <p:cNvPr id="22" name="Graphique 21" descr="Clé">
                <a:extLst>
                  <a:ext uri="{FF2B5EF4-FFF2-40B4-BE49-F238E27FC236}">
                    <a16:creationId xmlns:a16="http://schemas.microsoft.com/office/drawing/2014/main" id="{D0F660D5-C4E6-446A-9BB1-CB296A79AE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501935" y="2861208"/>
                <a:ext cx="693998" cy="694000"/>
              </a:xfrm>
              <a:prstGeom prst="rect">
                <a:avLst/>
              </a:prstGeom>
            </p:spPr>
          </p:pic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F476A82-F359-4365-BD0B-36C23A7270E9}"/>
                </a:ext>
              </a:extLst>
            </p:cNvPr>
            <p:cNvSpPr/>
            <p:nvPr userDrawn="1"/>
          </p:nvSpPr>
          <p:spPr>
            <a:xfrm>
              <a:off x="2129421" y="3007022"/>
              <a:ext cx="1415846" cy="5366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fr-FR" sz="4800" b="1" i="0" u="none" strike="noStrike" kern="1200" cap="none" spc="0" normalizeH="0" baseline="0" noProof="0">
                  <a:ln>
                    <a:noFill/>
                  </a:ln>
                  <a:solidFill>
                    <a:srgbClr val="203864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500</a:t>
              </a:r>
              <a:endParaRPr lang="fr-FR" sz="2400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2D1229E0-6082-41A9-9EE2-45941D49E268}"/>
              </a:ext>
            </a:extLst>
          </p:cNvPr>
          <p:cNvGrpSpPr/>
          <p:nvPr userDrawn="1"/>
        </p:nvGrpSpPr>
        <p:grpSpPr>
          <a:xfrm>
            <a:off x="3516937" y="1460554"/>
            <a:ext cx="2158684" cy="1972663"/>
            <a:chOff x="3506173" y="1460554"/>
            <a:chExt cx="2158684" cy="1972663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56727628-E1F6-4FAB-829A-68CB6FF778A2}"/>
                </a:ext>
              </a:extLst>
            </p:cNvPr>
            <p:cNvGrpSpPr/>
            <p:nvPr userDrawn="1"/>
          </p:nvGrpSpPr>
          <p:grpSpPr>
            <a:xfrm>
              <a:off x="3506173" y="1460554"/>
              <a:ext cx="2158684" cy="1972663"/>
              <a:chOff x="1610608" y="3855360"/>
              <a:chExt cx="2290713" cy="2001042"/>
            </a:xfrm>
            <a:solidFill>
              <a:schemeClr val="accent3"/>
            </a:solidFill>
          </p:grpSpPr>
          <p:sp>
            <p:nvSpPr>
              <p:cNvPr id="26" name="Hexagone 25">
                <a:extLst>
                  <a:ext uri="{FF2B5EF4-FFF2-40B4-BE49-F238E27FC236}">
                    <a16:creationId xmlns:a16="http://schemas.microsoft.com/office/drawing/2014/main" id="{82128634-39EC-46D0-8117-6865088C2F53}"/>
                  </a:ext>
                </a:extLst>
              </p:cNvPr>
              <p:cNvSpPr/>
              <p:nvPr/>
            </p:nvSpPr>
            <p:spPr>
              <a:xfrm>
                <a:off x="1610608" y="3886200"/>
                <a:ext cx="2290713" cy="197020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  <a:p>
                <a:pPr algn="ctr"/>
                <a:endParaRPr lang="fr-FR" sz="4000" b="1">
                  <a:solidFill>
                    <a:schemeClr val="bg1"/>
                  </a:solidFill>
                </a:endParaRPr>
              </a:p>
              <a:p>
                <a:pPr algn="ctr"/>
                <a:r>
                  <a:rPr lang="fr-FR" sz="1800">
                    <a:solidFill>
                      <a:schemeClr val="bg1"/>
                    </a:solidFill>
                  </a:rPr>
                  <a:t>consultants </a:t>
                </a:r>
              </a:p>
              <a:p>
                <a:pPr algn="ctr"/>
                <a:r>
                  <a:rPr lang="fr-FR" sz="1200">
                    <a:solidFill>
                      <a:schemeClr val="bg1"/>
                    </a:solidFill>
                  </a:rPr>
                  <a:t>Formant une équipe jeune et dynamique</a:t>
                </a:r>
                <a:endParaRPr lang="fr-FR" sz="180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Graphique 26" descr="Utilisateurs">
                <a:extLst>
                  <a:ext uri="{FF2B5EF4-FFF2-40B4-BE49-F238E27FC236}">
                    <a16:creationId xmlns:a16="http://schemas.microsoft.com/office/drawing/2014/main" id="{A92AA702-1A71-4082-A888-5F3A5E89C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2385392" y="3855360"/>
                <a:ext cx="741145" cy="741144"/>
              </a:xfrm>
              <a:prstGeom prst="rect">
                <a:avLst/>
              </a:prstGeom>
            </p:spPr>
          </p:pic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4460B2-2904-438F-B2FA-48926000A663}"/>
                </a:ext>
              </a:extLst>
            </p:cNvPr>
            <p:cNvSpPr/>
            <p:nvPr userDrawn="1"/>
          </p:nvSpPr>
          <p:spPr>
            <a:xfrm>
              <a:off x="3869504" y="2088339"/>
              <a:ext cx="1415846" cy="5366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fr-FR" sz="4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26</a:t>
              </a:r>
              <a:endParaRPr lang="fr-FR" sz="2400">
                <a:solidFill>
                  <a:schemeClr val="bg1"/>
                </a:solidFill>
              </a:endParaRPr>
            </a:p>
          </p:txBody>
        </p:sp>
      </p:grpSp>
      <p:sp>
        <p:nvSpPr>
          <p:cNvPr id="28" name="Espace réservé du texte 10">
            <a:extLst>
              <a:ext uri="{FF2B5EF4-FFF2-40B4-BE49-F238E27FC236}">
                <a16:creationId xmlns:a16="http://schemas.microsoft.com/office/drawing/2014/main" id="{BC9803AA-1BD2-4927-B95F-BF0985704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0338" y="5588527"/>
            <a:ext cx="4220761" cy="108267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fr-FR"/>
              <a:t>Fonctions logistiques, fonctions administratives, plateaux techniques, services de soin …</a:t>
            </a:r>
          </a:p>
        </p:txBody>
      </p:sp>
      <p:sp>
        <p:nvSpPr>
          <p:cNvPr id="29" name="Espace réservé du texte 12">
            <a:extLst>
              <a:ext uri="{FF2B5EF4-FFF2-40B4-BE49-F238E27FC236}">
                <a16:creationId xmlns:a16="http://schemas.microsoft.com/office/drawing/2014/main" id="{A398A185-813B-422F-835F-B81EF9935E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64209" y="5513388"/>
            <a:ext cx="4032313" cy="123348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fr-FR"/>
              <a:t>Recherche d’efficience, optimisation, retour à l’équilibre, regroupements/fusions, déménagements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45BB4F1-B6B4-44CC-A105-4EBA8EC0FD5E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617406EB-2002-4F8A-8A9D-A15179525B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59BA878D-EF96-4DF5-A5D1-9F2121810733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70DD9E1E-2E92-47ED-9791-D49FF97205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59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t 32" hidden="1">
            <a:extLst>
              <a:ext uri="{FF2B5EF4-FFF2-40B4-BE49-F238E27FC236}">
                <a16:creationId xmlns:a16="http://schemas.microsoft.com/office/drawing/2014/main" id="{F6EE712A-96C2-4C2D-AFDC-906AB25C37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57139177"/>
              </p:ext>
            </p:extLst>
          </p:nvPr>
        </p:nvGraphicFramePr>
        <p:xfrm>
          <a:off x="1391" y="1440"/>
          <a:ext cx="1391" cy="1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5" imgH="416" progId="TCLayout.ActiveDocument.1">
                  <p:embed/>
                </p:oleObj>
              </mc:Choice>
              <mc:Fallback>
                <p:oleObj name="Diapositive think-cell" r:id="rId4" imgW="415" imgH="416" progId="TCLayout.ActiveDocument.1">
                  <p:embed/>
                  <p:pic>
                    <p:nvPicPr>
                      <p:cNvPr id="33" name="Objet 32" hidden="1">
                        <a:extLst>
                          <a:ext uri="{FF2B5EF4-FFF2-40B4-BE49-F238E27FC236}">
                            <a16:creationId xmlns:a16="http://schemas.microsoft.com/office/drawing/2014/main" id="{F6EE712A-96C2-4C2D-AFDC-906AB25C37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1" y="1440"/>
                        <a:ext cx="1391" cy="1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31" hidden="1">
            <a:extLst>
              <a:ext uri="{FF2B5EF4-FFF2-40B4-BE49-F238E27FC236}">
                <a16:creationId xmlns:a16="http://schemas.microsoft.com/office/drawing/2014/main" id="{17AB94F8-43AC-4DD6-BCB2-3DF7488A80B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39051" cy="14401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2FB1DA-4921-4870-B025-8C6FEBAF4024}"/>
              </a:ext>
            </a:extLst>
          </p:cNvPr>
          <p:cNvSpPr/>
          <p:nvPr userDrawn="1"/>
        </p:nvSpPr>
        <p:spPr>
          <a:xfrm>
            <a:off x="1" y="559956"/>
            <a:ext cx="9143999" cy="62980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A90D3E35-851E-4908-8D5D-A55C2093FC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1" y="6483841"/>
            <a:ext cx="2057400" cy="365125"/>
          </a:xfrm>
        </p:spPr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CF6BA86-8413-4B79-B6BF-CC7F6F4118A1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40" name="Titre 1">
            <a:extLst>
              <a:ext uri="{FF2B5EF4-FFF2-40B4-BE49-F238E27FC236}">
                <a16:creationId xmlns:a16="http://schemas.microsoft.com/office/drawing/2014/main" id="{1D04A195-189C-4E43-96AF-279A0ECA7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22B6184F-A997-477C-851A-BAD17F1EDCF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92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 hidden="1">
            <a:extLst>
              <a:ext uri="{FF2B5EF4-FFF2-40B4-BE49-F238E27FC236}">
                <a16:creationId xmlns:a16="http://schemas.microsoft.com/office/drawing/2014/main" id="{54A86920-7B46-4716-A2AB-FCCE50326C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481361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6" name="Objet 5" hidden="1">
                        <a:extLst>
                          <a:ext uri="{FF2B5EF4-FFF2-40B4-BE49-F238E27FC236}">
                            <a16:creationId xmlns:a16="http://schemas.microsoft.com/office/drawing/2014/main" id="{54A86920-7B46-4716-A2AB-FCCE50326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FD17C8A-B810-476F-8BC9-A64C4ED4EB5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E1BA034-6223-431D-B91C-1313DEAFF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F66A4C-E704-4A2E-B7C1-17BFC40129ED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0B07AC-F16F-4078-A999-E313A6D5B4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4E3192-79BC-4EA7-9132-EC4C434423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0766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 hidden="1">
            <a:extLst>
              <a:ext uri="{FF2B5EF4-FFF2-40B4-BE49-F238E27FC236}">
                <a16:creationId xmlns:a16="http://schemas.microsoft.com/office/drawing/2014/main" id="{54A86920-7B46-4716-A2AB-FCCE50326C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6" name="Objet 5" hidden="1">
                        <a:extLst>
                          <a:ext uri="{FF2B5EF4-FFF2-40B4-BE49-F238E27FC236}">
                            <a16:creationId xmlns:a16="http://schemas.microsoft.com/office/drawing/2014/main" id="{54A86920-7B46-4716-A2AB-FCCE50326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FD17C8A-B810-476F-8BC9-A64C4ED4EB5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E1BA034-6223-431D-B91C-1313DEAFF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F66A4C-E704-4A2E-B7C1-17BFC40129ED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0B07AC-F16F-4078-A999-E313A6D5B4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6D041E-4211-4CE8-BDF6-E6154B3DE85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4E3192-79BC-4EA7-9132-EC4C434423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8A2A14B-B476-4C50-BA36-ADB29C52C2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8117" y="1245600"/>
            <a:ext cx="8728292" cy="523955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841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15967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1A2CF7-DB22-4900-8D31-8E1433B724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1245600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0"/>
            <a:ext cx="4175704" cy="4559222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4846740-C923-401A-814E-4EF194D8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3653"/>
            <a:ext cx="4176000" cy="4559220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321322B-9B92-402B-809F-4BB917A7AE04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9576BB3F-58B2-48D1-91F5-F113D7F262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61460" y="1245600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8240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277434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7677"/>
            <a:ext cx="4174610" cy="4539359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3DA1063-EDA3-45C1-B7B0-2AE47CC4A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1806722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DE02517-959B-48FD-A8C2-61805ACD442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207931" y="4497087"/>
            <a:ext cx="4176000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65F33FB-1915-4EDA-BBEB-76221744B44E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98B46F5-CF73-4C3B-8462-914331E70196}"/>
              </a:ext>
            </a:extLst>
          </p:cNvPr>
          <p:cNvCxnSpPr/>
          <p:nvPr userDrawn="1"/>
        </p:nvCxnSpPr>
        <p:spPr>
          <a:xfrm>
            <a:off x="207371" y="4350367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151B097E-EBC1-4167-8F08-3F9A167D455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B8FA8510-4BFF-40AE-AA66-CFD62ED67A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61460" y="1245600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AA45AAFE-9239-4FC3-83FA-7895A6A2AF4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3803869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9664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>
            <a:extLst>
              <a:ext uri="{FF2B5EF4-FFF2-40B4-BE49-F238E27FC236}">
                <a16:creationId xmlns:a16="http://schemas.microsoft.com/office/drawing/2014/main" id="{947B75FE-A6B6-4189-9E29-A2AEA28DCB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416" imgH="416" progId="TCLayout.ActiveDocument.1">
                  <p:embed/>
                </p:oleObj>
              </mc:Choice>
              <mc:Fallback>
                <p:oleObj name="Diapositive think-cell" r:id="rId4" imgW="416" imgH="416" progId="TCLayout.ActiveDocument.1">
                  <p:embed/>
                  <p:pic>
                    <p:nvPicPr>
                      <p:cNvPr id="14" name="Objet 13" hidden="1">
                        <a:extLst>
                          <a:ext uri="{FF2B5EF4-FFF2-40B4-BE49-F238E27FC236}">
                            <a16:creationId xmlns:a16="http://schemas.microsoft.com/office/drawing/2014/main" id="{947B75FE-A6B6-4189-9E29-A2AEA28DC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B3DD5E94-5D6A-4E55-9201-88F5860FED4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1" cy="1587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28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3"/>
          </p:nvPr>
        </p:nvSpPr>
        <p:spPr>
          <a:xfrm>
            <a:off x="7086601" y="6492877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31E4B5-559D-4954-B819-6613015A082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61460" y="1933651"/>
            <a:ext cx="4174949" cy="1806717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D972645-204D-4620-AABD-CC005B5085D0}"/>
              </a:ext>
            </a:extLst>
          </p:cNvPr>
          <p:cNvCxnSpPr/>
          <p:nvPr userDrawn="1"/>
        </p:nvCxnSpPr>
        <p:spPr>
          <a:xfrm>
            <a:off x="4761460" y="1789041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4B815710-42B9-4955-8869-840CAAAF14A6}"/>
              </a:ext>
            </a:extLst>
          </p:cNvPr>
          <p:cNvSpPr/>
          <p:nvPr userDrawn="1"/>
        </p:nvSpPr>
        <p:spPr>
          <a:xfrm>
            <a:off x="0" y="-60558"/>
            <a:ext cx="9144000" cy="620512"/>
          </a:xfrm>
          <a:prstGeom prst="rect">
            <a:avLst/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fr-FR" sz="2025">
              <a:solidFill>
                <a:schemeClr val="bg2"/>
              </a:solidFill>
            </a:endParaRPr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2B7E4371-3002-46D8-9578-C6185625C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-60558"/>
            <a:ext cx="7870201" cy="620512"/>
          </a:xfrm>
        </p:spPr>
        <p:txBody>
          <a:bodyPr anchor="ctr">
            <a:normAutofit/>
          </a:bodyPr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Modifier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7288EF93-F8DE-4CB8-B750-7B98A52242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01" y="115282"/>
            <a:ext cx="1113544" cy="339142"/>
          </a:xfrm>
          <a:prstGeom prst="rect">
            <a:avLst/>
          </a:prstGeom>
        </p:spPr>
      </p:pic>
      <p:sp>
        <p:nvSpPr>
          <p:cNvPr id="36" name="Espace réservé du texte 8">
            <a:extLst>
              <a:ext uri="{FF2B5EF4-FFF2-40B4-BE49-F238E27FC236}">
                <a16:creationId xmlns:a16="http://schemas.microsoft.com/office/drawing/2014/main" id="{8F060BEF-1400-4645-B8B5-80C598324C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705311"/>
            <a:ext cx="9143999" cy="478394"/>
          </a:xfrm>
          <a:solidFill>
            <a:schemeClr val="tx2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CF6D886E-0555-4496-99DE-990109C55132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761460" y="4497087"/>
            <a:ext cx="4174949" cy="197994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66289B8-9D0F-42EB-9910-A0C29FFD3570}"/>
              </a:ext>
            </a:extLst>
          </p:cNvPr>
          <p:cNvCxnSpPr/>
          <p:nvPr userDrawn="1"/>
        </p:nvCxnSpPr>
        <p:spPr>
          <a:xfrm>
            <a:off x="4761460" y="4350367"/>
            <a:ext cx="4174949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4846740-C923-401A-814E-4EF194D8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371" y="1935762"/>
            <a:ext cx="4176000" cy="4541266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Clr>
                <a:schemeClr val="accent3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1pPr>
            <a:lvl2pPr marL="540000" indent="-1800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2pPr>
            <a:lvl3pPr marL="900000" indent="-180000">
              <a:buClr>
                <a:schemeClr val="accent4"/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3pPr>
            <a:lvl4pPr marL="1260000" indent="-180000"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4pPr>
            <a:lvl5pPr marL="1620000" indent="-1800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bg2"/>
                </a:solidFill>
              </a:defRPr>
            </a:lvl5pPr>
            <a:lvl6pPr marL="2286000" indent="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None/>
              <a:defRPr lang="en-US" sz="18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321322B-9B92-402B-809F-4BB917A7AE04}"/>
              </a:ext>
            </a:extLst>
          </p:cNvPr>
          <p:cNvCxnSpPr/>
          <p:nvPr userDrawn="1"/>
        </p:nvCxnSpPr>
        <p:spPr>
          <a:xfrm>
            <a:off x="207371" y="1789041"/>
            <a:ext cx="4176000" cy="0"/>
          </a:xfrm>
          <a:prstGeom prst="line">
            <a:avLst/>
          </a:prstGeom>
          <a:ln w="28575">
            <a:solidFill>
              <a:srgbClr val="6BC6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E5AD8117-F425-40EF-A203-916C15A98F9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07187" y="1244292"/>
            <a:ext cx="4175704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AA14FD66-0C90-46B5-B53F-41F47C79B24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761460" y="1245600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3">
            <a:extLst>
              <a:ext uri="{FF2B5EF4-FFF2-40B4-BE49-F238E27FC236}">
                <a16:creationId xmlns:a16="http://schemas.microsoft.com/office/drawing/2014/main" id="{D832740A-8EA5-49D9-B7F4-B7289E61D8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761460" y="3802121"/>
            <a:ext cx="4174949" cy="528536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714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 hidden="1">
            <a:extLst>
              <a:ext uri="{FF2B5EF4-FFF2-40B4-BE49-F238E27FC236}">
                <a16:creationId xmlns:a16="http://schemas.microsoft.com/office/drawing/2014/main" id="{72DBE034-ABE3-4D7E-ABD2-EF8A84A67AC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3620335300"/>
              </p:ext>
            </p:extLst>
          </p:nvPr>
        </p:nvGraphicFramePr>
        <p:xfrm>
          <a:off x="1391" y="1440"/>
          <a:ext cx="1391" cy="1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26" imgW="415" imgH="416" progId="TCLayout.ActiveDocument.1">
                  <p:embed/>
                </p:oleObj>
              </mc:Choice>
              <mc:Fallback>
                <p:oleObj name="Diapositive think-cell" r:id="rId26" imgW="415" imgH="416" progId="TCLayout.ActiveDocument.1">
                  <p:embed/>
                  <p:pic>
                    <p:nvPicPr>
                      <p:cNvPr id="6" name="Objet 5" hidden="1">
                        <a:extLst>
                          <a:ext uri="{FF2B5EF4-FFF2-40B4-BE49-F238E27FC236}">
                            <a16:creationId xmlns:a16="http://schemas.microsoft.com/office/drawing/2014/main" id="{72DBE034-ABE3-4D7E-ABD2-EF8A84A67A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391" y="1440"/>
                        <a:ext cx="1391" cy="1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369A0954-F6F4-4ED7-B4CC-0C55BBA922CE}"/>
              </a:ext>
            </a:extLst>
          </p:cNvPr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139051" cy="14401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FontTx/>
              <a:buNone/>
            </a:pPr>
            <a:endParaRPr lang="fr-FR" sz="3200" b="0" i="0" baseline="0">
              <a:solidFill>
                <a:schemeClr val="bg2"/>
              </a:solidFill>
              <a:latin typeface="Tw Cen MT" panose="020B0602020104020603" pitchFamily="34" charset="0"/>
              <a:ea typeface="+mj-ea"/>
              <a:cs typeface="+mj-cs"/>
              <a:sym typeface="Tw Cen MT" panose="020B0602020104020603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254" y="9036"/>
            <a:ext cx="8738647" cy="756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55" y="924232"/>
            <a:ext cx="8738647" cy="5319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8375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Modifier les styles du texte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93DD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CFB095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8375C">
                  <a:lumMod val="60000"/>
                  <a:lumOff val="4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93DD">
                  <a:lumMod val="60000"/>
                  <a:lumOff val="4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Sixième niveau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0386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086601" y="64838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14F65-31B8-4356-9588-EFD091A95C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97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6" r:id="rId2"/>
    <p:sldLayoutId id="2147484440" r:id="rId3"/>
    <p:sldLayoutId id="2147484426" r:id="rId4"/>
    <p:sldLayoutId id="2147484407" r:id="rId5"/>
    <p:sldLayoutId id="2147484430" r:id="rId6"/>
    <p:sldLayoutId id="2147484429" r:id="rId7"/>
    <p:sldLayoutId id="2147483705" r:id="rId8"/>
    <p:sldLayoutId id="2147484428" r:id="rId9"/>
    <p:sldLayoutId id="2147484427" r:id="rId10"/>
    <p:sldLayoutId id="2147484391" r:id="rId11"/>
    <p:sldLayoutId id="2147484399" r:id="rId12"/>
    <p:sldLayoutId id="2147484432" r:id="rId13"/>
    <p:sldLayoutId id="2147484433" r:id="rId14"/>
    <p:sldLayoutId id="2147484434" r:id="rId15"/>
    <p:sldLayoutId id="2147484435" r:id="rId16"/>
    <p:sldLayoutId id="2147484436" r:id="rId17"/>
    <p:sldLayoutId id="2147484437" r:id="rId18"/>
    <p:sldLayoutId id="2147484438" r:id="rId19"/>
    <p:sldLayoutId id="2147484431" r:id="rId20"/>
    <p:sldLayoutId id="2147483684" r:id="rId21"/>
    <p:sldLayoutId id="2147484439" r:id="rId22"/>
  </p:sldLayoutIdLst>
  <p:hf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Clr>
          <a:schemeClr val="tx2"/>
        </a:buClr>
        <a:buFont typeface="+mj-lt"/>
        <a:buNone/>
        <a:defRPr sz="32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110000"/>
        </a:lnSpc>
        <a:spcBef>
          <a:spcPts val="1000"/>
        </a:spcBef>
        <a:spcAft>
          <a:spcPts val="0"/>
        </a:spcAft>
        <a:buClr>
          <a:srgbClr val="E8375C"/>
        </a:buClr>
        <a:buSzTx/>
        <a:buFont typeface="Wingdings" panose="05000000000000000000" pitchFamily="2" charset="2"/>
        <a:buChar char="§"/>
        <a:tabLst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110000"/>
        </a:lnSpc>
        <a:spcBef>
          <a:spcPts val="500"/>
        </a:spcBef>
        <a:spcAft>
          <a:spcPts val="0"/>
        </a:spcAft>
        <a:buClr>
          <a:srgbClr val="0093DD"/>
        </a:buClr>
        <a:buSzTx/>
        <a:buFont typeface="Wingdings" panose="05000000000000000000" pitchFamily="2" charset="2"/>
        <a:buChar char="§"/>
        <a:tabLst/>
        <a:defRPr sz="18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10000"/>
        </a:lnSpc>
        <a:spcBef>
          <a:spcPts val="500"/>
        </a:spcBef>
        <a:spcAft>
          <a:spcPts val="0"/>
        </a:spcAft>
        <a:buClr>
          <a:srgbClr val="CFB095"/>
        </a:buClr>
        <a:buSzTx/>
        <a:buFont typeface="Wingdings" panose="05000000000000000000" pitchFamily="2" charset="2"/>
        <a:buChar char="§"/>
        <a:tabLst/>
        <a:defRPr sz="16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600" marR="0" indent="0" algn="l" defTabSz="914400" rtl="0" eaLnBrk="1" fontAlgn="auto" latinLnBrk="0" hangingPunct="1">
        <a:lnSpc>
          <a:spcPct val="110000"/>
        </a:lnSpc>
        <a:spcBef>
          <a:spcPts val="500"/>
        </a:spcBef>
        <a:spcAft>
          <a:spcPts val="0"/>
        </a:spcAft>
        <a:buClr>
          <a:srgbClr val="E8375C">
            <a:lumMod val="60000"/>
            <a:lumOff val="40000"/>
          </a:srgbClr>
        </a:buClr>
        <a:buSzTx/>
        <a:buFont typeface="Wingdings" panose="05000000000000000000" pitchFamily="2" charset="2"/>
        <a:buNone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10000"/>
        </a:lnSpc>
        <a:spcBef>
          <a:spcPts val="500"/>
        </a:spcBef>
        <a:spcAft>
          <a:spcPts val="0"/>
        </a:spcAft>
        <a:buClr>
          <a:srgbClr val="0093DD">
            <a:lumMod val="60000"/>
            <a:lumOff val="40000"/>
          </a:srgbClr>
        </a:buClr>
        <a:buSzTx/>
        <a:buFont typeface="Wingdings" panose="05000000000000000000" pitchFamily="2" charset="2"/>
        <a:buChar char="§"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md.paramedic.tech/login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7816317-8F91-815C-365D-79F7B14977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981EA8-6295-E251-84D1-0EAA6C5ECD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</a:t>
            </a:r>
          </a:p>
          <a:p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« Modalités d’émission de la demande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704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CBDBA35-6164-3EB5-0F04-3EF325401C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074C31-71E0-A011-B2A1-C5D01619FB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884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CA3FD-4BC9-4275-ECE9-5FB40C745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B80DA42-8F36-C5A2-E815-7767D14FA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717C647-25F1-CC38-A1A9-88E38817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5E7917-2E90-397B-A88A-92417B5DD2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82C261-A471-D504-4165-57B46E58C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5861"/>
            <a:ext cx="9144000" cy="515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86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F4EE0-971A-7409-1C3C-6639A4819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D3860CC-5044-D360-AA49-D769FF7B0D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14A0DA9-E17B-1486-ADFE-CA47EB354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8ADCDC-0BE3-BBCD-EF69-E311E9B6E3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4448ABA-738D-1870-6806-C616EF5D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3639"/>
            <a:ext cx="9144000" cy="515875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F9A2C47-5535-7BF2-A668-46EF199997F4}"/>
              </a:ext>
            </a:extLst>
          </p:cNvPr>
          <p:cNvSpPr txBox="1"/>
          <p:nvPr/>
        </p:nvSpPr>
        <p:spPr>
          <a:xfrm>
            <a:off x="1225296" y="6402340"/>
            <a:ext cx="63550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fr-FR" sz="2000" u="sng" dirty="0">
                <a:solidFill>
                  <a:schemeClr val="accent2"/>
                </a:solidFill>
                <a:effectLst/>
                <a:ea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https://cmd.paramedic.tech/login</a:t>
            </a:r>
            <a:r>
              <a:rPr lang="fr-FR" sz="2000" dirty="0">
                <a:solidFill>
                  <a:schemeClr val="accent2"/>
                </a:solidFill>
                <a:effectLst/>
                <a:ea typeface="Aptos" panose="020B0004020202020204" pitchFamily="34" charset="0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FC2379-976B-4003-6922-6B35179F1F92}"/>
              </a:ext>
            </a:extLst>
          </p:cNvPr>
          <p:cNvSpPr/>
          <p:nvPr/>
        </p:nvSpPr>
        <p:spPr>
          <a:xfrm>
            <a:off x="3236976" y="6118080"/>
            <a:ext cx="2331720" cy="237744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3"/>
              </a:buClr>
            </a:pPr>
            <a:r>
              <a:rPr lang="fr-FR" sz="1800" b="1" dirty="0">
                <a:solidFill>
                  <a:schemeClr val="bg2"/>
                </a:solidFill>
              </a:rPr>
              <a:t>Site internet :</a:t>
            </a:r>
          </a:p>
        </p:txBody>
      </p:sp>
    </p:spTree>
    <p:extLst>
      <p:ext uri="{BB962C8B-B14F-4D97-AF65-F5344CB8AC3E}">
        <p14:creationId xmlns:p14="http://schemas.microsoft.com/office/powerpoint/2010/main" val="3481731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7CEDB-70F7-7E3B-34A0-E251AF83E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C482085-D56D-2B8D-74DA-5518C67E7D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BFABCF-8CD3-4020-4AF1-265B98AF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92CEF5-D1B6-4858-FADA-25ACA9FA96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D95CA27-8605-1829-249D-C6F52A04E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29062"/>
            <a:ext cx="9144000" cy="512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21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11F6C-B2F6-A6E9-BA56-560E617CD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BA90C9C-17E6-BB58-8AC5-44AFD6186D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6DCD023-F03A-322A-C79F-1A16C94D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321925-8739-686D-A2C1-4B9ED3308A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E981532-2D2F-52EF-0907-F60FCC571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6742"/>
            <a:ext cx="9144000" cy="51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13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EA191-158E-5888-0A17-C8226CDDF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0328701-0536-F134-72A4-16C5B59C22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A622C2-9162-64CA-1778-64826F607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B77651-3AD2-7D7E-5FC3-5856DB488D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6AC6D3C-C4DB-B2D9-0C9F-99FB90C40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985"/>
            <a:ext cx="9144000" cy="512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E82C8-A3B0-B824-3783-D2BB84038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FC11C80-33C1-0F86-906F-DB76DC3EC6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4F65-31B8-4356-9588-EFD091A95C08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F5F91F0-C047-0A19-1CD1-A674E2833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60558"/>
            <a:ext cx="8677655" cy="620512"/>
          </a:xfrm>
        </p:spPr>
        <p:txBody>
          <a:bodyPr>
            <a:normAutofit fontScale="90000"/>
          </a:bodyPr>
          <a:lstStyle/>
          <a:p>
            <a:pPr algn="just">
              <a:spcBef>
                <a:spcPts val="1200"/>
              </a:spcBef>
              <a:spcAft>
                <a:spcPts val="1400"/>
              </a:spcAft>
              <a:buNone/>
            </a:pPr>
            <a:r>
              <a:rPr lang="fr-FR" dirty="0"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A</a:t>
            </a:r>
            <a:r>
              <a:rPr lang="fr-FR" dirty="0">
                <a:effectLst/>
                <a:latin typeface="Tw Cen MT" panose="020B0602020104020603" pitchFamily="34" charset="0"/>
                <a:ea typeface="Tw Cen MT" panose="020B0602020104020603" pitchFamily="34" charset="0"/>
                <a:cs typeface="Times New Roman" panose="02020603050405020304" pitchFamily="18" charset="0"/>
              </a:rPr>
              <a:t>nnexe n°3 au CCTP «  Modalités d’émission de la demande »</a:t>
            </a:r>
            <a:endParaRPr lang="fr-FR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E984B0-2BF6-83B0-8FB8-100B2B0E1F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HRIA </a:t>
            </a:r>
            <a:r>
              <a:rPr lang="fr-FR" dirty="0" err="1"/>
              <a:t>Legouest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DF91E9-319C-D6ED-DAD9-1D636EE41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" y="1235666"/>
            <a:ext cx="7845552" cy="554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14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3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11&quot;&gt;&lt;elem m_fUsage=&quot;1.97281588913151240128E+00&quot;&gt;&lt;m_msothmcolidx val=&quot;0&quot;/&gt;&lt;m_rgb r=&quot;F1&quot; g=&quot;85&quot; b=&quot;9A&quot;/&gt;&lt;m_nBrightness tagver0=&quot;26206&quot; tagname0=&quot;m_nBrightnessUNRECOGNIZED&quot; val=&quot;0&quot;/&gt;&lt;/elem&gt;&lt;elem m_fUsage=&quot;1.41545025709666583147E+00&quot;&gt;&lt;m_msothmcolidx val=&quot;0&quot;/&gt;&lt;m_rgb r=&quot;FF&quot; g=&quot;BE&quot; b=&quot;5E&quot;/&gt;&lt;m_nBrightness tagver0=&quot;26206&quot; tagname0=&quot;m_nBrightnessUNRECOGNIZED&quot; val=&quot;0&quot;/&gt;&lt;/elem&gt;&lt;elem m_fUsage=&quot;1.34144100000000010553E+00&quot;&gt;&lt;m_msothmcolidx val=&quot;0&quot;/&gt;&lt;m_rgb r=&quot;9F&quot; g=&quot;BE&quot; b=&quot;FF&quot;/&gt;&lt;m_nBrightness tagver0=&quot;26206&quot; tagname0=&quot;m_nBrightnessUNRECOGNIZED&quot; val=&quot;0&quot;/&gt;&lt;/elem&gt;&lt;elem m_fUsage=&quot;1.02095721000000017042E+00&quot;&gt;&lt;m_msothmcolidx val=&quot;0&quot;/&gt;&lt;m_rgb r=&quot;F7&quot; g=&quot;B5&quot; b=&quot;C1&quot;/&gt;&lt;m_nBrightness tagver0=&quot;26206&quot; tagname0=&quot;m_nBrightnessUNRECOGNIZED&quot; val=&quot;0&quot;/&gt;&lt;/elem&gt;&lt;elem m_fUsage=&quot;1.00000000000000000000E+00&quot;&gt;&lt;m_msothmcolidx val=&quot;0&quot;/&gt;&lt;m_rgb r=&quot;A8&quot; g=&quot;DE&quot; b=&quot;9E&quot;/&gt;&lt;m_nBrightness tagver0=&quot;26206&quot; tagname0=&quot;m_nBrightnessUNRECOGNIZED&quot; val=&quot;0&quot;/&gt;&lt;/elem&gt;&lt;elem m_fUsage=&quot;8.87859703437178682250E-01&quot;&gt;&lt;m_msothmcolidx val=&quot;0&quot;/&gt;&lt;m_rgb r=&quot;AC&quot; g=&quot;E4&quot; b=&quot;FF&quot;/&gt;&lt;m_nBrightness tagver0=&quot;26206&quot; tagname0=&quot;m_nBrightnessUNRECOGNIZED&quot; val=&quot;0&quot;/&gt;&lt;/elem&gt;&lt;elem m_fUsage=&quot;8.31136632605074421321E-01&quot;&gt;&lt;m_msothmcolidx val=&quot;0&quot;/&gt;&lt;m_rgb r=&quot;FB&quot; g=&quot;82&quot; b=&quot;40&quot;/&gt;&lt;m_nBrightness tagver0=&quot;26206&quot; tagname0=&quot;m_nBrightnessUNRECOGNIZED&quot; val=&quot;0&quot;/&gt;&lt;/elem&gt;&lt;elem m_fUsage=&quot;6.18725713751042794009E-01&quot;&gt;&lt;m_msothmcolidx val=&quot;0&quot;/&gt;&lt;m_rgb r=&quot;E8&quot; g=&quot;37&quot; b=&quot;5C&quot;/&gt;&lt;m_nBrightness tagver0=&quot;26206&quot; tagname0=&quot;m_nBrightnessUNRECOGNIZED&quot; val=&quot;0&quot;/&gt;&lt;/elem&gt;&lt;elem m_fUsage=&quot;2.09705978849097945949E-01&quot;&gt;&lt;m_msothmcolidx val=&quot;0&quot;/&gt;&lt;m_rgb r=&quot;16&quot; g=&quot;AF&quot; b=&quot;44&quot;/&gt;&lt;m_nBrightness tagver0=&quot;26206&quot; tagname0=&quot;m_nBrightnessUNRECOGNIZED&quot; val=&quot;0&quot;/&gt;&lt;/elem&gt;&lt;elem m_fUsage=&quot;1.85302018885184188735E-01&quot;&gt;&lt;m_msothmcolidx val=&quot;0&quot;/&gt;&lt;m_rgb r=&quot;36&quot; g=&quot;26&quot; b=&quot;FB&quot;/&gt;&lt;m_nBrightness tagver0=&quot;26206&quot; tagname0=&quot;m_nBrightnessUNRECOGNIZED&quot; val=&quot;0&quot;/&gt;&lt;/elem&gt;&lt;elem m_fUsage=&quot;1.35085171767299283552E-01&quot;&gt;&lt;m_msothmcolidx val=&quot;0&quot;/&gt;&lt;m_rgb r=&quot;7E&quot; g=&quot;07&quot; b=&quot;28&quot;/&gt;&lt;m_nBrightness tagver0=&quot;26206&quot; tagname0=&quot;m_nBrightnessUNRECOGNIZED&quot;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5M218QRdOV5DnfesWVw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5M218QRdOV5DnfesWVw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j.YVhDRLKqlZaoeidom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5M218QRdOV5DnfesWVw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5M218QRdOV5DnfesWVw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j.IWV2QnCtmXRMDbhXW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DTH.UygRcaItcZJ2Dph6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cxmQt2QR5.FpfH_lvmA9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j.YVhDRLKqlZaoeidom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iapo">
  <a:themeElements>
    <a:clrScheme name="ADOPALE">
      <a:dk1>
        <a:sysClr val="windowText" lastClr="000000"/>
      </a:dk1>
      <a:lt1>
        <a:sysClr val="window" lastClr="FFFFFF"/>
      </a:lt1>
      <a:dk2>
        <a:srgbClr val="6BC6F9"/>
      </a:dk2>
      <a:lt2>
        <a:srgbClr val="002060"/>
      </a:lt2>
      <a:accent1>
        <a:srgbClr val="0093DD"/>
      </a:accent1>
      <a:accent2>
        <a:srgbClr val="002060"/>
      </a:accent2>
      <a:accent3>
        <a:srgbClr val="E8375C"/>
      </a:accent3>
      <a:accent4>
        <a:srgbClr val="CFB095"/>
      </a:accent4>
      <a:accent5>
        <a:srgbClr val="FDE401"/>
      </a:accent5>
      <a:accent6>
        <a:srgbClr val="92D050"/>
      </a:accent6>
      <a:hlink>
        <a:srgbClr val="0563C1"/>
      </a:hlink>
      <a:folHlink>
        <a:srgbClr val="203864"/>
      </a:folHlink>
    </a:clrScheme>
    <a:fontScheme name="Personnalisé 1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5715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285750" indent="-285750" algn="l">
          <a:buClr>
            <a:schemeClr val="accent3"/>
          </a:buClr>
          <a:buFont typeface="Wingdings" panose="05000000000000000000" pitchFamily="2" charset="2"/>
          <a:buChar char="§"/>
          <a:defRPr sz="180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wrap="square" lIns="91440" tIns="45720" rIns="91440" bIns="45720" rtlCol="0">
        <a:noAutofit/>
      </a:bodyPr>
      <a:lstStyle>
        <a:defPPr marL="180000" indent="-180000" algn="l" defTabSz="914400">
          <a:lnSpc>
            <a:spcPct val="110000"/>
          </a:lnSpc>
          <a:spcBef>
            <a:spcPts val="1000"/>
          </a:spcBef>
          <a:buClr>
            <a:srgbClr val="E8375C"/>
          </a:buClr>
          <a:buFont typeface="Wingdings" panose="05000000000000000000" pitchFamily="2" charset="2"/>
          <a:buChar char="§"/>
          <a:defRPr sz="1800" dirty="0" err="1" smtClean="0">
            <a:solidFill>
              <a:srgbClr val="20386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[PPT] Template 2.1" id="{673F67E2-9C25-490A-9425-8F9864AD997A}" vid="{3BBE4C0C-F004-41B7-B926-008D1EBB9FF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853C3F3F85BD46858C7974B73DF409" ma:contentTypeVersion="19" ma:contentTypeDescription="Crée un document." ma:contentTypeScope="" ma:versionID="1e31f1ce5c58dc8dc73336a700579aea">
  <xsd:schema xmlns:xsd="http://www.w3.org/2001/XMLSchema" xmlns:xs="http://www.w3.org/2001/XMLSchema" xmlns:p="http://schemas.microsoft.com/office/2006/metadata/properties" xmlns:ns2="f98d88a2-81d7-4617-9918-0060b8cff665" xmlns:ns3="d28aace8-561b-47bf-9ff5-fa880bf175a3" targetNamespace="http://schemas.microsoft.com/office/2006/metadata/properties" ma:root="true" ma:fieldsID="5fd264111b4b01f0a68a86d9b244a2f4" ns2:_="" ns3:_="">
    <xsd:import namespace="f98d88a2-81d7-4617-9918-0060b8cff665"/>
    <xsd:import namespace="d28aace8-561b-47bf-9ff5-fa880bf175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8d88a2-81d7-4617-9918-0060b8cff6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ee7c55de-80ce-441f-8d95-171301ae63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8aace8-561b-47bf-9ff5-fa880bf175a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2c4fe2c-3482-4c47-a296-b29e5d2ab9d6}" ma:internalName="TaxCatchAll" ma:showField="CatchAllData" ma:web="d28aace8-561b-47bf-9ff5-fa880bf175a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8aace8-561b-47bf-9ff5-fa880bf175a3" xsi:nil="true"/>
    <SharedWithUsers xmlns="d28aace8-561b-47bf-9ff5-fa880bf175a3">
      <UserInfo>
        <DisplayName/>
        <AccountId xsi:nil="true"/>
        <AccountType/>
      </UserInfo>
    </SharedWithUsers>
    <lcf76f155ced4ddcb4097134ff3c332f xmlns="f98d88a2-81d7-4617-9918-0060b8cff665">
      <Terms xmlns="http://schemas.microsoft.com/office/infopath/2007/PartnerControls"/>
    </lcf76f155ced4ddcb4097134ff3c332f>
    <MediaLengthInSeconds xmlns="f98d88a2-81d7-4617-9918-0060b8cff665" xsi:nil="true"/>
  </documentManagement>
</p:properties>
</file>

<file path=customXml/itemProps1.xml><?xml version="1.0" encoding="utf-8"?>
<ds:datastoreItem xmlns:ds="http://schemas.openxmlformats.org/officeDocument/2006/customXml" ds:itemID="{6076021E-2146-4FEE-A9FF-7152C88521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589BB9-FF01-49A8-9710-61F1AD80FFE7}"/>
</file>

<file path=customXml/itemProps3.xml><?xml version="1.0" encoding="utf-8"?>
<ds:datastoreItem xmlns:ds="http://schemas.openxmlformats.org/officeDocument/2006/customXml" ds:itemID="{515614AA-C415-4B89-8923-3F9C0A91787A}">
  <ds:schemaRefs>
    <ds:schemaRef ds:uri="d28aace8-561b-47bf-9ff5-fa880bf175a3"/>
    <ds:schemaRef ds:uri="f98d88a2-81d7-4617-9918-0060b8cff66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[PPT] Template 2.1</Template>
  <TotalTime>12</TotalTime>
  <Words>125</Words>
  <Application>Microsoft Office PowerPoint</Application>
  <PresentationFormat>Affichage à l'écran (4:3)</PresentationFormat>
  <Paragraphs>25</Paragraphs>
  <Slides>8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Tw Cen MT</vt:lpstr>
      <vt:lpstr>Wingdings</vt:lpstr>
      <vt:lpstr>Diapo</vt:lpstr>
      <vt:lpstr>Diapositive think-cell</vt:lpstr>
      <vt:lpstr>Présentation PowerPoint</vt:lpstr>
      <vt:lpstr>Présentation PowerPoint</vt:lpstr>
      <vt:lpstr>Annexe n°3 au CCTP «  Modalités d’émission de la demande »</vt:lpstr>
      <vt:lpstr>Annexe n°3 au CCTP «  Modalités d’émission de la demande »</vt:lpstr>
      <vt:lpstr>Annexe n°3 au CCTP «  Modalités d’émission de la demande »</vt:lpstr>
      <vt:lpstr>Annexe n°3 au CCTP «  Modalités d’émission de la demande »</vt:lpstr>
      <vt:lpstr>Annexe n°3 au CCTP «  Modalités d’émission de la demande »</vt:lpstr>
      <vt:lpstr>Annexe n°3 au CCTP «  Modalités d’émission de la demande 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Flavien  Pallard</dc:creator>
  <cp:lastModifiedBy>Hortense de Nicolay</cp:lastModifiedBy>
  <cp:revision>1</cp:revision>
  <cp:lastPrinted>2018-11-08T11:16:40Z</cp:lastPrinted>
  <dcterms:created xsi:type="dcterms:W3CDTF">2021-05-05T08:43:25Z</dcterms:created>
  <dcterms:modified xsi:type="dcterms:W3CDTF">2025-04-09T12:25:25Z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4096">
    <vt:lpwstr>23</vt:lpwstr>
  </property>
  <property fmtid="{D5CDD505-2E9C-101B-9397-08002B2CF9AE}" pid="3" name="AuthorIds_UIVersion_7680">
    <vt:lpwstr>23,53</vt:lpwstr>
  </property>
  <property fmtid="{D5CDD505-2E9C-101B-9397-08002B2CF9AE}" pid="4" name="MediaServiceImageTags">
    <vt:lpwstr/>
  </property>
  <property fmtid="{D5CDD505-2E9C-101B-9397-08002B2CF9AE}" pid="5" name="Order">
    <vt:r8>37138600</vt:r8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bool>false</vt:bool>
  </property>
  <property fmtid="{D5CDD505-2E9C-101B-9397-08002B2CF9AE}" pid="12" name="ContentTypeId">
    <vt:lpwstr>0x0101005B853C3F3F85BD46858C7974B73DF409</vt:lpwstr>
  </property>
</Properties>
</file>